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DDB253-FC59-4E17-BE67-D5C50938915E}" type="doc">
      <dgm:prSet loTypeId="urn:microsoft.com/office/officeart/2005/8/layout/pList2" loCatId="picture" qsTypeId="urn:microsoft.com/office/officeart/2005/8/quickstyle/simple1" qsCatId="simple" csTypeId="urn:microsoft.com/office/officeart/2005/8/colors/accent1_2" csCatId="accent1" phldr="1"/>
      <dgm:spPr/>
    </dgm:pt>
    <dgm:pt modelId="{71504401-4A60-4843-B152-13F549457E11}">
      <dgm:prSet phldrT="[Text]"/>
      <dgm:spPr/>
      <dgm:t>
        <a:bodyPr/>
        <a:lstStyle/>
        <a:p>
          <a:pPr rtl="1"/>
          <a:r>
            <a:rPr lang="fa-IR" dirty="0"/>
            <a:t>۳. چک‌لیست ایمنی انتقال (</a:t>
          </a:r>
          <a:r>
            <a:rPr lang="en-US" dirty="0"/>
            <a:t>Safety Checklist):</a:t>
          </a:r>
          <a:endParaRPr lang="fa-IR" dirty="0"/>
        </a:p>
      </dgm:t>
    </dgm:pt>
    <dgm:pt modelId="{E65A35B6-4A89-4FC9-9B80-360CACFB610D}" type="parTrans" cxnId="{7CAD71E0-28EF-4978-A0F4-E164A8013C52}">
      <dgm:prSet/>
      <dgm:spPr/>
      <dgm:t>
        <a:bodyPr/>
        <a:lstStyle/>
        <a:p>
          <a:pPr rtl="1"/>
          <a:endParaRPr lang="fa-IR"/>
        </a:p>
      </dgm:t>
    </dgm:pt>
    <dgm:pt modelId="{05005087-61D9-4ACF-B1FA-618047A7F6D5}" type="sibTrans" cxnId="{7CAD71E0-28EF-4978-A0F4-E164A8013C52}">
      <dgm:prSet/>
      <dgm:spPr/>
      <dgm:t>
        <a:bodyPr/>
        <a:lstStyle/>
        <a:p>
          <a:pPr rtl="1"/>
          <a:endParaRPr lang="fa-IR"/>
        </a:p>
      </dgm:t>
    </dgm:pt>
    <dgm:pt modelId="{A0F7EF62-A6ED-49A3-A505-01F617F113C8}">
      <dgm:prSet phldrT="[Text]"/>
      <dgm:spPr/>
      <dgm:t>
        <a:bodyPr/>
        <a:lstStyle/>
        <a:p>
          <a:pPr rtl="1"/>
          <a:r>
            <a:rPr lang="en-US" dirty="0"/>
            <a:t> -2 </a:t>
          </a:r>
          <a:r>
            <a:rPr lang="fa-IR" dirty="0"/>
            <a:t>پیش از انتقال:</a:t>
          </a:r>
        </a:p>
        <a:p>
          <a:pPr rtl="1"/>
          <a:r>
            <a:rPr lang="fa-IR" dirty="0"/>
            <a:t>معیارهای </a:t>
          </a:r>
          <a:r>
            <a:rPr lang="en-US" dirty="0"/>
            <a:t>ABCDE</a:t>
          </a:r>
          <a:endParaRPr lang="fa-IR" dirty="0"/>
        </a:p>
      </dgm:t>
    </dgm:pt>
    <dgm:pt modelId="{8CB72257-CFC7-4EC4-9741-C2367D83DF04}" type="parTrans" cxnId="{53288B8E-0889-4972-A16C-C2B632EB0F1A}">
      <dgm:prSet/>
      <dgm:spPr/>
      <dgm:t>
        <a:bodyPr/>
        <a:lstStyle/>
        <a:p>
          <a:pPr rtl="1"/>
          <a:endParaRPr lang="fa-IR"/>
        </a:p>
      </dgm:t>
    </dgm:pt>
    <dgm:pt modelId="{B56DC65B-C486-4BAB-BF7B-B9C3CE96402B}" type="sibTrans" cxnId="{53288B8E-0889-4972-A16C-C2B632EB0F1A}">
      <dgm:prSet/>
      <dgm:spPr/>
      <dgm:t>
        <a:bodyPr/>
        <a:lstStyle/>
        <a:p>
          <a:pPr rtl="1"/>
          <a:endParaRPr lang="fa-IR"/>
        </a:p>
      </dgm:t>
    </dgm:pt>
    <dgm:pt modelId="{03460985-9BB3-4496-BEC6-9298A66184BC}">
      <dgm:prSet phldrT="[Text]"/>
      <dgm:spPr/>
      <dgm:t>
        <a:bodyPr/>
        <a:lstStyle/>
        <a:p>
          <a:pPr rtl="1"/>
          <a:r>
            <a:rPr lang="fa-IR" dirty="0"/>
            <a:t>۱- مقیاس </a:t>
          </a:r>
          <a:r>
            <a:rPr lang="en-US" dirty="0"/>
            <a:t>PTT (Patient Transfer Tool):</a:t>
          </a:r>
          <a:endParaRPr lang="fa-IR" dirty="0"/>
        </a:p>
      </dgm:t>
    </dgm:pt>
    <dgm:pt modelId="{AE48F5F5-703B-4A9D-86AC-55C5B0980D30}" type="sibTrans" cxnId="{1C705A4C-3570-4D48-99E8-2B3DA115851A}">
      <dgm:prSet/>
      <dgm:spPr/>
      <dgm:t>
        <a:bodyPr/>
        <a:lstStyle/>
        <a:p>
          <a:pPr rtl="1"/>
          <a:endParaRPr lang="fa-IR"/>
        </a:p>
      </dgm:t>
    </dgm:pt>
    <dgm:pt modelId="{455CF033-09BF-4DC6-97F5-4FFDA33832E8}" type="parTrans" cxnId="{1C705A4C-3570-4D48-99E8-2B3DA115851A}">
      <dgm:prSet/>
      <dgm:spPr/>
      <dgm:t>
        <a:bodyPr/>
        <a:lstStyle/>
        <a:p>
          <a:pPr rtl="1"/>
          <a:endParaRPr lang="fa-IR"/>
        </a:p>
      </dgm:t>
    </dgm:pt>
    <dgm:pt modelId="{213207F4-6375-4706-9A00-DCE0DC7BC0AC}" type="pres">
      <dgm:prSet presAssocID="{F7DDB253-FC59-4E17-BE67-D5C50938915E}" presName="Name0" presStyleCnt="0">
        <dgm:presLayoutVars>
          <dgm:dir/>
          <dgm:resizeHandles val="exact"/>
        </dgm:presLayoutVars>
      </dgm:prSet>
      <dgm:spPr/>
    </dgm:pt>
    <dgm:pt modelId="{966A4877-DDDC-4B96-91D1-06F72DD7DA19}" type="pres">
      <dgm:prSet presAssocID="{F7DDB253-FC59-4E17-BE67-D5C50938915E}" presName="bkgdShp" presStyleLbl="alignAccFollowNode1" presStyleIdx="0" presStyleCnt="1"/>
      <dgm:spPr/>
    </dgm:pt>
    <dgm:pt modelId="{41E4F407-D324-4A19-9405-C8ECDA4FABEF}" type="pres">
      <dgm:prSet presAssocID="{F7DDB253-FC59-4E17-BE67-D5C50938915E}" presName="linComp" presStyleCnt="0"/>
      <dgm:spPr/>
    </dgm:pt>
    <dgm:pt modelId="{8DCEFCE6-66BD-4C18-87F8-7A5CF1BE6386}" type="pres">
      <dgm:prSet presAssocID="{71504401-4A60-4843-B152-13F549457E11}" presName="compNode" presStyleCnt="0"/>
      <dgm:spPr/>
    </dgm:pt>
    <dgm:pt modelId="{E8F4EDEA-B451-4AC6-904D-C6260F0CC4D0}" type="pres">
      <dgm:prSet presAssocID="{71504401-4A60-4843-B152-13F549457E11}" presName="node" presStyleLbl="node1" presStyleIdx="0" presStyleCnt="3">
        <dgm:presLayoutVars>
          <dgm:bulletEnabled val="1"/>
        </dgm:presLayoutVars>
      </dgm:prSet>
      <dgm:spPr/>
    </dgm:pt>
    <dgm:pt modelId="{1EE73C91-ABD2-4FCB-923C-D98E1A552F89}" type="pres">
      <dgm:prSet presAssocID="{71504401-4A60-4843-B152-13F549457E11}" presName="invisiNode" presStyleLbl="node1" presStyleIdx="0" presStyleCnt="3"/>
      <dgm:spPr/>
    </dgm:pt>
    <dgm:pt modelId="{7DBAC859-59E2-41B5-B73C-6D2871A1D59A}" type="pres">
      <dgm:prSet presAssocID="{71504401-4A60-4843-B152-13F549457E11}" presName="imagNode" presStyleLbl="fgImgPlace1" presStyleIdx="0" presStyleCnt="3" custScaleY="132507" custLinFactNeighborX="108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5000" b="-45000"/>
          </a:stretch>
        </a:blipFill>
      </dgm:spPr>
    </dgm:pt>
    <dgm:pt modelId="{7F41C8CF-F507-4259-B6F7-7CDFEBBDC2E4}" type="pres">
      <dgm:prSet presAssocID="{05005087-61D9-4ACF-B1FA-618047A7F6D5}" presName="sibTrans" presStyleLbl="sibTrans2D1" presStyleIdx="0" presStyleCnt="0"/>
      <dgm:spPr/>
    </dgm:pt>
    <dgm:pt modelId="{0A434C1B-534B-48A2-AB49-7D3ADB4C104B}" type="pres">
      <dgm:prSet presAssocID="{A0F7EF62-A6ED-49A3-A505-01F617F113C8}" presName="compNode" presStyleCnt="0"/>
      <dgm:spPr/>
    </dgm:pt>
    <dgm:pt modelId="{8D3420D0-6D20-4064-861C-04179B1A6A0B}" type="pres">
      <dgm:prSet presAssocID="{A0F7EF62-A6ED-49A3-A505-01F617F113C8}" presName="node" presStyleLbl="node1" presStyleIdx="1" presStyleCnt="3">
        <dgm:presLayoutVars>
          <dgm:bulletEnabled val="1"/>
        </dgm:presLayoutVars>
      </dgm:prSet>
      <dgm:spPr/>
    </dgm:pt>
    <dgm:pt modelId="{DDB8D240-4A2E-4A89-9F05-CD5D9625927F}" type="pres">
      <dgm:prSet presAssocID="{A0F7EF62-A6ED-49A3-A505-01F617F113C8}" presName="invisiNode" presStyleLbl="node1" presStyleIdx="1" presStyleCnt="3"/>
      <dgm:spPr/>
    </dgm:pt>
    <dgm:pt modelId="{08966C72-8E34-43B0-AD6B-E9B3B99A6A5F}" type="pres">
      <dgm:prSet presAssocID="{A0F7EF62-A6ED-49A3-A505-01F617F113C8}" presName="imagNode" presStyleLbl="fgImgPlace1" presStyleIdx="1" presStyleCnt="3" custScaleY="12589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0525412F-EC01-4930-821C-06A0216959B9}" type="pres">
      <dgm:prSet presAssocID="{B56DC65B-C486-4BAB-BF7B-B9C3CE96402B}" presName="sibTrans" presStyleLbl="sibTrans2D1" presStyleIdx="0" presStyleCnt="0"/>
      <dgm:spPr/>
    </dgm:pt>
    <dgm:pt modelId="{5C8AF735-C8C7-497F-BB4B-F4BD4216D01F}" type="pres">
      <dgm:prSet presAssocID="{03460985-9BB3-4496-BEC6-9298A66184BC}" presName="compNode" presStyleCnt="0"/>
      <dgm:spPr/>
    </dgm:pt>
    <dgm:pt modelId="{95B13473-98B2-44C4-A0FE-0BA2084C76C7}" type="pres">
      <dgm:prSet presAssocID="{03460985-9BB3-4496-BEC6-9298A66184BC}" presName="node" presStyleLbl="node1" presStyleIdx="2" presStyleCnt="3">
        <dgm:presLayoutVars>
          <dgm:bulletEnabled val="1"/>
        </dgm:presLayoutVars>
      </dgm:prSet>
      <dgm:spPr/>
    </dgm:pt>
    <dgm:pt modelId="{3CB19DE6-B38F-4D7E-8FA7-031636969967}" type="pres">
      <dgm:prSet presAssocID="{03460985-9BB3-4496-BEC6-9298A66184BC}" presName="invisiNode" presStyleLbl="node1" presStyleIdx="2" presStyleCnt="3"/>
      <dgm:spPr/>
    </dgm:pt>
    <dgm:pt modelId="{8BF89A34-1E4E-47A0-BDA5-B2ADE5E7D71E}" type="pres">
      <dgm:prSet presAssocID="{03460985-9BB3-4496-BEC6-9298A66184BC}" presName="imagNode" presStyleLbl="fgImgPlace1" presStyleIdx="2" presStyleCnt="3" custScaleY="125895"/>
      <dgm:spPr>
        <a:blipFill>
          <a:blip xmlns:r="http://schemas.openxmlformats.org/officeDocument/2006/relationships" r:embed="rId3"/>
          <a:srcRect/>
          <a:stretch>
            <a:fillRect t="-102000" b="-102000"/>
          </a:stretch>
        </a:blipFill>
      </dgm:spPr>
    </dgm:pt>
  </dgm:ptLst>
  <dgm:cxnLst>
    <dgm:cxn modelId="{E666310A-3315-4547-BCC8-5E9F03462464}" type="presOf" srcId="{05005087-61D9-4ACF-B1FA-618047A7F6D5}" destId="{7F41C8CF-F507-4259-B6F7-7CDFEBBDC2E4}" srcOrd="0" destOrd="0" presId="urn:microsoft.com/office/officeart/2005/8/layout/pList2"/>
    <dgm:cxn modelId="{1C705A4C-3570-4D48-99E8-2B3DA115851A}" srcId="{F7DDB253-FC59-4E17-BE67-D5C50938915E}" destId="{03460985-9BB3-4496-BEC6-9298A66184BC}" srcOrd="2" destOrd="0" parTransId="{455CF033-09BF-4DC6-97F5-4FFDA33832E8}" sibTransId="{AE48F5F5-703B-4A9D-86AC-55C5B0980D30}"/>
    <dgm:cxn modelId="{18254074-6278-471D-9833-5D8391E23152}" type="presOf" srcId="{F7DDB253-FC59-4E17-BE67-D5C50938915E}" destId="{213207F4-6375-4706-9A00-DCE0DC7BC0AC}" srcOrd="0" destOrd="0" presId="urn:microsoft.com/office/officeart/2005/8/layout/pList2"/>
    <dgm:cxn modelId="{6B801A7C-79CB-49E9-B355-31BF5A33523E}" type="presOf" srcId="{A0F7EF62-A6ED-49A3-A505-01F617F113C8}" destId="{8D3420D0-6D20-4064-861C-04179B1A6A0B}" srcOrd="0" destOrd="0" presId="urn:microsoft.com/office/officeart/2005/8/layout/pList2"/>
    <dgm:cxn modelId="{53288B8E-0889-4972-A16C-C2B632EB0F1A}" srcId="{F7DDB253-FC59-4E17-BE67-D5C50938915E}" destId="{A0F7EF62-A6ED-49A3-A505-01F617F113C8}" srcOrd="1" destOrd="0" parTransId="{8CB72257-CFC7-4EC4-9741-C2367D83DF04}" sibTransId="{B56DC65B-C486-4BAB-BF7B-B9C3CE96402B}"/>
    <dgm:cxn modelId="{CB780CD7-F375-474C-8153-431F2BE17CFC}" type="presOf" srcId="{B56DC65B-C486-4BAB-BF7B-B9C3CE96402B}" destId="{0525412F-EC01-4930-821C-06A0216959B9}" srcOrd="0" destOrd="0" presId="urn:microsoft.com/office/officeart/2005/8/layout/pList2"/>
    <dgm:cxn modelId="{2B8083D7-1C3A-4AD6-B945-F00BCA6894A8}" type="presOf" srcId="{71504401-4A60-4843-B152-13F549457E11}" destId="{E8F4EDEA-B451-4AC6-904D-C6260F0CC4D0}" srcOrd="0" destOrd="0" presId="urn:microsoft.com/office/officeart/2005/8/layout/pList2"/>
    <dgm:cxn modelId="{7CAD71E0-28EF-4978-A0F4-E164A8013C52}" srcId="{F7DDB253-FC59-4E17-BE67-D5C50938915E}" destId="{71504401-4A60-4843-B152-13F549457E11}" srcOrd="0" destOrd="0" parTransId="{E65A35B6-4A89-4FC9-9B80-360CACFB610D}" sibTransId="{05005087-61D9-4ACF-B1FA-618047A7F6D5}"/>
    <dgm:cxn modelId="{019078EE-5823-4CC4-8C2A-723878832792}" type="presOf" srcId="{03460985-9BB3-4496-BEC6-9298A66184BC}" destId="{95B13473-98B2-44C4-A0FE-0BA2084C76C7}" srcOrd="0" destOrd="0" presId="urn:microsoft.com/office/officeart/2005/8/layout/pList2"/>
    <dgm:cxn modelId="{A80B3141-FA77-41E7-8FF5-E32E707C543D}" type="presParOf" srcId="{213207F4-6375-4706-9A00-DCE0DC7BC0AC}" destId="{966A4877-DDDC-4B96-91D1-06F72DD7DA19}" srcOrd="0" destOrd="0" presId="urn:microsoft.com/office/officeart/2005/8/layout/pList2"/>
    <dgm:cxn modelId="{1C5B8D96-713B-47E0-BF23-9A15528EFD91}" type="presParOf" srcId="{213207F4-6375-4706-9A00-DCE0DC7BC0AC}" destId="{41E4F407-D324-4A19-9405-C8ECDA4FABEF}" srcOrd="1" destOrd="0" presId="urn:microsoft.com/office/officeart/2005/8/layout/pList2"/>
    <dgm:cxn modelId="{12BBA25C-1576-433B-8EF9-DC745C1295F1}" type="presParOf" srcId="{41E4F407-D324-4A19-9405-C8ECDA4FABEF}" destId="{8DCEFCE6-66BD-4C18-87F8-7A5CF1BE6386}" srcOrd="0" destOrd="0" presId="urn:microsoft.com/office/officeart/2005/8/layout/pList2"/>
    <dgm:cxn modelId="{A0E8D77F-D118-4BA5-A9E6-E2A8224B9B7D}" type="presParOf" srcId="{8DCEFCE6-66BD-4C18-87F8-7A5CF1BE6386}" destId="{E8F4EDEA-B451-4AC6-904D-C6260F0CC4D0}" srcOrd="0" destOrd="0" presId="urn:microsoft.com/office/officeart/2005/8/layout/pList2"/>
    <dgm:cxn modelId="{41AB11F1-1C76-4F81-8301-E53DD8BB77A6}" type="presParOf" srcId="{8DCEFCE6-66BD-4C18-87F8-7A5CF1BE6386}" destId="{1EE73C91-ABD2-4FCB-923C-D98E1A552F89}" srcOrd="1" destOrd="0" presId="urn:microsoft.com/office/officeart/2005/8/layout/pList2"/>
    <dgm:cxn modelId="{DA357761-C02D-4ADB-8636-AD0576F67470}" type="presParOf" srcId="{8DCEFCE6-66BD-4C18-87F8-7A5CF1BE6386}" destId="{7DBAC859-59E2-41B5-B73C-6D2871A1D59A}" srcOrd="2" destOrd="0" presId="urn:microsoft.com/office/officeart/2005/8/layout/pList2"/>
    <dgm:cxn modelId="{487B6415-7421-47A7-9D51-B8464F5593CF}" type="presParOf" srcId="{41E4F407-D324-4A19-9405-C8ECDA4FABEF}" destId="{7F41C8CF-F507-4259-B6F7-7CDFEBBDC2E4}" srcOrd="1" destOrd="0" presId="urn:microsoft.com/office/officeart/2005/8/layout/pList2"/>
    <dgm:cxn modelId="{EA6750F6-26AD-4B65-A2C6-36340834583D}" type="presParOf" srcId="{41E4F407-D324-4A19-9405-C8ECDA4FABEF}" destId="{0A434C1B-534B-48A2-AB49-7D3ADB4C104B}" srcOrd="2" destOrd="0" presId="urn:microsoft.com/office/officeart/2005/8/layout/pList2"/>
    <dgm:cxn modelId="{AED3B315-8FD8-4F21-B453-417E55D62511}" type="presParOf" srcId="{0A434C1B-534B-48A2-AB49-7D3ADB4C104B}" destId="{8D3420D0-6D20-4064-861C-04179B1A6A0B}" srcOrd="0" destOrd="0" presId="urn:microsoft.com/office/officeart/2005/8/layout/pList2"/>
    <dgm:cxn modelId="{87CE284D-93D9-4751-9D81-450207E0E388}" type="presParOf" srcId="{0A434C1B-534B-48A2-AB49-7D3ADB4C104B}" destId="{DDB8D240-4A2E-4A89-9F05-CD5D9625927F}" srcOrd="1" destOrd="0" presId="urn:microsoft.com/office/officeart/2005/8/layout/pList2"/>
    <dgm:cxn modelId="{E60907F1-A5AB-4423-9B9E-AB4F6559E573}" type="presParOf" srcId="{0A434C1B-534B-48A2-AB49-7D3ADB4C104B}" destId="{08966C72-8E34-43B0-AD6B-E9B3B99A6A5F}" srcOrd="2" destOrd="0" presId="urn:microsoft.com/office/officeart/2005/8/layout/pList2"/>
    <dgm:cxn modelId="{0124C802-2053-41C3-B571-EB5691C7887C}" type="presParOf" srcId="{41E4F407-D324-4A19-9405-C8ECDA4FABEF}" destId="{0525412F-EC01-4930-821C-06A0216959B9}" srcOrd="3" destOrd="0" presId="urn:microsoft.com/office/officeart/2005/8/layout/pList2"/>
    <dgm:cxn modelId="{03C3874D-E3B7-4CD3-ADB2-FA30A97C21B1}" type="presParOf" srcId="{41E4F407-D324-4A19-9405-C8ECDA4FABEF}" destId="{5C8AF735-C8C7-497F-BB4B-F4BD4216D01F}" srcOrd="4" destOrd="0" presId="urn:microsoft.com/office/officeart/2005/8/layout/pList2"/>
    <dgm:cxn modelId="{B5EFE05D-B446-4712-A72B-828BA7738FF5}" type="presParOf" srcId="{5C8AF735-C8C7-497F-BB4B-F4BD4216D01F}" destId="{95B13473-98B2-44C4-A0FE-0BA2084C76C7}" srcOrd="0" destOrd="0" presId="urn:microsoft.com/office/officeart/2005/8/layout/pList2"/>
    <dgm:cxn modelId="{D8281401-3C78-47D1-B36A-80B61C7807DD}" type="presParOf" srcId="{5C8AF735-C8C7-497F-BB4B-F4BD4216D01F}" destId="{3CB19DE6-B38F-4D7E-8FA7-031636969967}" srcOrd="1" destOrd="0" presId="urn:microsoft.com/office/officeart/2005/8/layout/pList2"/>
    <dgm:cxn modelId="{FF9000FB-2876-4E17-B175-0D90BA4BDB9F}" type="presParOf" srcId="{5C8AF735-C8C7-497F-BB4B-F4BD4216D01F}" destId="{8BF89A34-1E4E-47A0-BDA5-B2ADE5E7D71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A3CC13-7532-41B3-98E3-6672C6FFD7E2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9E2CCB3E-DB5A-44CE-807E-57DBF8C1B90C}">
      <dgm:prSet phldrT="[Text]"/>
      <dgm:spPr/>
      <dgm:t>
        <a:bodyPr/>
        <a:lstStyle/>
        <a:p>
          <a:pPr rtl="1"/>
          <a:r>
            <a:rPr lang="fa-IR" dirty="0"/>
            <a:t>آمبولانس زميني </a:t>
          </a:r>
        </a:p>
      </dgm:t>
    </dgm:pt>
    <dgm:pt modelId="{6D851D5F-4F02-4485-A91D-7C4E45525FEB}" type="parTrans" cxnId="{EB3B5C0E-BACB-4339-BFF0-FF180F7FBC08}">
      <dgm:prSet/>
      <dgm:spPr/>
      <dgm:t>
        <a:bodyPr/>
        <a:lstStyle/>
        <a:p>
          <a:pPr rtl="1"/>
          <a:endParaRPr lang="fa-IR"/>
        </a:p>
      </dgm:t>
    </dgm:pt>
    <dgm:pt modelId="{CBDEAC07-517E-4F83-95DD-831AE4DF8A77}" type="sibTrans" cxnId="{EB3B5C0E-BACB-4339-BFF0-FF180F7FBC08}">
      <dgm:prSet/>
      <dgm:spPr/>
      <dgm:t>
        <a:bodyPr/>
        <a:lstStyle/>
        <a:p>
          <a:pPr rtl="1"/>
          <a:endParaRPr lang="fa-IR"/>
        </a:p>
      </dgm:t>
    </dgm:pt>
    <dgm:pt modelId="{31B84073-BDD2-4117-9C56-2A12549DF816}">
      <dgm:prSet phldrT="[Text]" custT="1"/>
      <dgm:spPr/>
      <dgm:t>
        <a:bodyPr/>
        <a:lstStyle/>
        <a:p>
          <a:pPr rtl="1"/>
          <a:r>
            <a:rPr lang="fa-I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مزايا: 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کمتر - در دسترس - فضای بیشتر</a:t>
          </a:r>
        </a:p>
      </dgm:t>
    </dgm:pt>
    <dgm:pt modelId="{1165A5BF-3B5E-4911-9C98-D78B7C72EB57}" type="parTrans" cxnId="{30CAB13F-85C0-40AF-9213-F5762607F8BB}">
      <dgm:prSet/>
      <dgm:spPr/>
      <dgm:t>
        <a:bodyPr/>
        <a:lstStyle/>
        <a:p>
          <a:pPr rtl="1"/>
          <a:endParaRPr lang="fa-IR"/>
        </a:p>
      </dgm:t>
    </dgm:pt>
    <dgm:pt modelId="{ED4B28D9-4BA0-472B-9900-ABB134F93E58}" type="sibTrans" cxnId="{30CAB13F-85C0-40AF-9213-F5762607F8BB}">
      <dgm:prSet/>
      <dgm:spPr/>
      <dgm:t>
        <a:bodyPr/>
        <a:lstStyle/>
        <a:p>
          <a:pPr rtl="1"/>
          <a:endParaRPr lang="fa-IR"/>
        </a:p>
      </dgm:t>
    </dgm:pt>
    <dgm:pt modelId="{14CEC30F-3925-4104-9C48-FED1EBB44FFE}">
      <dgm:prSet phldrT="[Text]" custT="1"/>
      <dgm:spPr/>
      <dgm:t>
        <a:bodyPr/>
        <a:lstStyle/>
        <a:p>
          <a:pPr rtl="1"/>
          <a:r>
            <a:rPr lang="fa-I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زمان‌بر - محدودیت جاده‌ای - ارتعاش ۸۵٪ انتقالات بیماران پایدار</a:t>
          </a:r>
        </a:p>
      </dgm:t>
    </dgm:pt>
    <dgm:pt modelId="{0F890898-D2E9-4070-A106-CBDB96B4A1A5}" type="parTrans" cxnId="{75DD7700-A910-4033-897E-2EDFAD34B64F}">
      <dgm:prSet/>
      <dgm:spPr/>
      <dgm:t>
        <a:bodyPr/>
        <a:lstStyle/>
        <a:p>
          <a:pPr rtl="1"/>
          <a:endParaRPr lang="fa-IR"/>
        </a:p>
      </dgm:t>
    </dgm:pt>
    <dgm:pt modelId="{4A4244F3-9BAF-4503-A006-A988AEE806CE}" type="sibTrans" cxnId="{75DD7700-A910-4033-897E-2EDFAD34B64F}">
      <dgm:prSet/>
      <dgm:spPr/>
      <dgm:t>
        <a:bodyPr/>
        <a:lstStyle/>
        <a:p>
          <a:pPr rtl="1"/>
          <a:endParaRPr lang="fa-IR"/>
        </a:p>
      </dgm:t>
    </dgm:pt>
    <dgm:pt modelId="{BCEAA7DE-4FAA-4928-8E08-E0A3498387D0}">
      <dgm:prSet custT="1"/>
      <dgm:spPr/>
      <dgm:t>
        <a:bodyPr/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700" kern="1200" dirty="0">
              <a:solidFill>
                <a:prstClr val="white"/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هلی کوپتر پزشکی</a:t>
          </a:r>
        </a:p>
      </dgm:t>
    </dgm:pt>
    <dgm:pt modelId="{DAC07731-56CB-474E-87EC-BD9658CC161F}" type="parTrans" cxnId="{FDBEDC58-C1A5-47F6-8F61-1BFB0AE8C80F}">
      <dgm:prSet/>
      <dgm:spPr/>
      <dgm:t>
        <a:bodyPr/>
        <a:lstStyle/>
        <a:p>
          <a:pPr rtl="1"/>
          <a:endParaRPr lang="fa-IR"/>
        </a:p>
      </dgm:t>
    </dgm:pt>
    <dgm:pt modelId="{16C5FB21-C8C9-48A3-8C49-9B3C1C85C267}" type="sibTrans" cxnId="{FDBEDC58-C1A5-47F6-8F61-1BFB0AE8C80F}">
      <dgm:prSet/>
      <dgm:spPr/>
      <dgm:t>
        <a:bodyPr/>
        <a:lstStyle/>
        <a:p>
          <a:pPr rtl="1"/>
          <a:endParaRPr lang="fa-IR"/>
        </a:p>
      </dgm:t>
    </dgm:pt>
    <dgm:pt modelId="{DB2BA5DD-EDA1-4563-A161-AA2652EC4734}">
      <dgm:prSet/>
      <dgm:spPr/>
      <dgm:t>
        <a:bodyPr/>
        <a:lstStyle/>
        <a:p>
          <a:pPr rtl="1"/>
          <a:r>
            <a:rPr lang="fa-IR" dirty="0"/>
            <a:t>هواپیمای آمبولانس</a:t>
          </a:r>
        </a:p>
      </dgm:t>
    </dgm:pt>
    <dgm:pt modelId="{DCE090B7-473C-41A5-BD40-510C62CA6665}" type="parTrans" cxnId="{B43CB79A-F32C-4B75-BE0A-C39B10A7F557}">
      <dgm:prSet/>
      <dgm:spPr/>
      <dgm:t>
        <a:bodyPr/>
        <a:lstStyle/>
        <a:p>
          <a:pPr rtl="1"/>
          <a:endParaRPr lang="fa-IR"/>
        </a:p>
      </dgm:t>
    </dgm:pt>
    <dgm:pt modelId="{ACDD74F1-D235-49C9-9442-10038D9A1BA6}" type="sibTrans" cxnId="{B43CB79A-F32C-4B75-BE0A-C39B10A7F557}">
      <dgm:prSet/>
      <dgm:spPr/>
      <dgm:t>
        <a:bodyPr/>
        <a:lstStyle/>
        <a:p>
          <a:pPr rtl="1"/>
          <a:endParaRPr lang="fa-IR"/>
        </a:p>
      </dgm:t>
    </dgm:pt>
    <dgm:pt modelId="{80B210A4-2D00-499E-B046-FDF0CB8E5131}">
      <dgm:prSet/>
      <dgm:spPr/>
      <dgm:t>
        <a:bodyPr/>
        <a:lstStyle/>
        <a:p>
          <a:pPr rtl="1"/>
          <a:endParaRPr lang="fa-IR" sz="1500" kern="1200" dirty="0"/>
        </a:p>
      </dgm:t>
    </dgm:pt>
    <dgm:pt modelId="{5E54C8F2-7156-48B3-BA68-BA4DD1E4E84D}" type="parTrans" cxnId="{AAEFFECA-AE68-42BA-A00E-A3740D4D999B}">
      <dgm:prSet/>
      <dgm:spPr/>
      <dgm:t>
        <a:bodyPr/>
        <a:lstStyle/>
        <a:p>
          <a:pPr rtl="1"/>
          <a:endParaRPr lang="fa-IR"/>
        </a:p>
      </dgm:t>
    </dgm:pt>
    <dgm:pt modelId="{8EBE4BAA-01E5-4298-9ED7-5BE4A53F278E}" type="sibTrans" cxnId="{AAEFFECA-AE68-42BA-A00E-A3740D4D999B}">
      <dgm:prSet/>
      <dgm:spPr/>
      <dgm:t>
        <a:bodyPr/>
        <a:lstStyle/>
        <a:p>
          <a:pPr rtl="1"/>
          <a:endParaRPr lang="fa-IR"/>
        </a:p>
      </dgm:t>
    </dgm:pt>
    <dgm:pt modelId="{0A69ACC9-7B0A-4F9B-A5A3-D972FA31DCCD}">
      <dgm:prSet custT="1"/>
      <dgm:spPr/>
      <dgm:t>
        <a:bodyPr/>
        <a:lstStyle/>
        <a:p>
          <a:pPr rtl="1"/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مزايا: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انتقال مسافت طولانی - تجهیزات کامل </a:t>
          </a:r>
          <a:r>
            <a:rPr lang="en-US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ICU </a:t>
          </a:r>
          <a:endParaRPr lang="fa-IR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w Cen MT" panose="020B0602020104020603"/>
            <a:ea typeface="+mn-ea"/>
            <a:cs typeface="Arial" panose="020B0604020202020204" pitchFamily="34" charset="0"/>
          </a:endParaRPr>
        </a:p>
      </dgm:t>
    </dgm:pt>
    <dgm:pt modelId="{0098536D-DF12-4F88-89F3-5D3D1CA8DDDF}" type="parTrans" cxnId="{07D88E3D-75BF-408B-BEB4-BE56C17472A5}">
      <dgm:prSet/>
      <dgm:spPr/>
      <dgm:t>
        <a:bodyPr/>
        <a:lstStyle/>
        <a:p>
          <a:pPr rtl="1"/>
          <a:endParaRPr lang="fa-IR"/>
        </a:p>
      </dgm:t>
    </dgm:pt>
    <dgm:pt modelId="{8829965A-7EF4-4435-A76D-234E02DAE686}" type="sibTrans" cxnId="{07D88E3D-75BF-408B-BEB4-BE56C17472A5}">
      <dgm:prSet/>
      <dgm:spPr/>
      <dgm:t>
        <a:bodyPr/>
        <a:lstStyle/>
        <a:p>
          <a:pPr rtl="1"/>
          <a:endParaRPr lang="fa-IR"/>
        </a:p>
      </dgm:t>
    </dgm:pt>
    <dgm:pt modelId="{00D27579-D9F7-4D4F-AFD4-B3023E3AFFC8}">
      <dgm:prSet custT="1"/>
      <dgm:spPr/>
      <dgm:t>
        <a:bodyPr/>
        <a:lstStyle/>
        <a:p>
          <a:pPr rtl="1"/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بسیار بالا - نیاز به فرودگاه انتقال بین‌المللی بیماران بحرانی مسافت طولانی</a:t>
          </a:r>
        </a:p>
      </dgm:t>
    </dgm:pt>
    <dgm:pt modelId="{52C8F10F-7708-4F02-ADC0-752FCEDA83A5}" type="parTrans" cxnId="{FD7333F7-F7D5-42C1-9488-5C0D8B12B0BD}">
      <dgm:prSet/>
      <dgm:spPr/>
      <dgm:t>
        <a:bodyPr/>
        <a:lstStyle/>
        <a:p>
          <a:pPr rtl="1"/>
          <a:endParaRPr lang="fa-IR"/>
        </a:p>
      </dgm:t>
    </dgm:pt>
    <dgm:pt modelId="{EB6DBE2E-F4B3-4589-AEF2-EDA047AE709D}" type="sibTrans" cxnId="{FD7333F7-F7D5-42C1-9488-5C0D8B12B0BD}">
      <dgm:prSet/>
      <dgm:spPr/>
      <dgm:t>
        <a:bodyPr/>
        <a:lstStyle/>
        <a:p>
          <a:pPr rtl="1"/>
          <a:endParaRPr lang="fa-IR"/>
        </a:p>
      </dgm:t>
    </dgm:pt>
    <dgm:pt modelId="{40DD1B99-8916-46DD-ACC8-FE5304F609ED}">
      <dgm:prSet custT="1"/>
      <dgm:spPr/>
      <dgm:t>
        <a:bodyPr/>
        <a:lstStyle/>
        <a:p>
          <a:pPr rtl="1"/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واگن ویژه بیمار - انتقال در قطار - ظرفیت بالا - محدودیت مسیر انتقال‌های گروهی مناطق خاص</a:t>
          </a:r>
        </a:p>
      </dgm:t>
    </dgm:pt>
    <dgm:pt modelId="{E7DCF5BB-7379-4629-B51A-8E9C3139864A}" type="parTrans" cxnId="{E927A4A8-9762-4731-93E5-296CA650AF6D}">
      <dgm:prSet/>
      <dgm:spPr/>
      <dgm:t>
        <a:bodyPr/>
        <a:lstStyle/>
        <a:p>
          <a:pPr rtl="1"/>
          <a:endParaRPr lang="fa-IR"/>
        </a:p>
      </dgm:t>
    </dgm:pt>
    <dgm:pt modelId="{720746C5-1886-4198-A7F7-15AE8A127515}" type="sibTrans" cxnId="{E927A4A8-9762-4731-93E5-296CA650AF6D}">
      <dgm:prSet/>
      <dgm:spPr/>
      <dgm:t>
        <a:bodyPr/>
        <a:lstStyle/>
        <a:p>
          <a:pPr rtl="1"/>
          <a:endParaRPr lang="fa-IR"/>
        </a:p>
      </dgm:t>
    </dgm:pt>
    <dgm:pt modelId="{B6DF9B17-23D7-4512-A75C-6861909724D2}">
      <dgm:prSet/>
      <dgm:spPr/>
      <dgm:t>
        <a:bodyPr/>
        <a:lstStyle/>
        <a:p>
          <a:pPr rtl="1"/>
          <a:endParaRPr lang="fa-IR" sz="1500" kern="1200" dirty="0"/>
        </a:p>
      </dgm:t>
    </dgm:pt>
    <dgm:pt modelId="{DCBAE19F-D043-4672-A4C4-6F7CBFDAEBA1}" type="parTrans" cxnId="{9A6A5F2F-2828-472F-8469-BAE1E0E02D97}">
      <dgm:prSet/>
      <dgm:spPr/>
      <dgm:t>
        <a:bodyPr/>
        <a:lstStyle/>
        <a:p>
          <a:pPr rtl="1"/>
          <a:endParaRPr lang="fa-IR"/>
        </a:p>
      </dgm:t>
    </dgm:pt>
    <dgm:pt modelId="{2D55CECD-9E6A-4E93-B138-317D0831150E}" type="sibTrans" cxnId="{9A6A5F2F-2828-472F-8469-BAE1E0E02D97}">
      <dgm:prSet/>
      <dgm:spPr/>
      <dgm:t>
        <a:bodyPr/>
        <a:lstStyle/>
        <a:p>
          <a:pPr rtl="1"/>
          <a:endParaRPr lang="fa-IR"/>
        </a:p>
      </dgm:t>
    </dgm:pt>
    <dgm:pt modelId="{3DC1BD44-FEF3-4940-B90E-9E93AB124125}">
      <dgm:prSet custT="1"/>
      <dgm:spPr/>
      <dgm:t>
        <a:bodyPr/>
        <a:lstStyle/>
        <a:p>
          <a:pPr rtl="1"/>
          <a:r>
            <a:rPr lang="fa-IR" sz="1800" b="1" kern="1200" dirty="0"/>
            <a:t>مزايا </a:t>
          </a:r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: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سریع - دسترسی به مناطق صعب‌العبور</a:t>
          </a:r>
        </a:p>
      </dgm:t>
    </dgm:pt>
    <dgm:pt modelId="{9ECA844B-0DDA-47DD-BA8D-603BB89B0CF4}" type="parTrans" cxnId="{BF41ACF8-9F6F-4078-99A8-4B1BF7D7FBB2}">
      <dgm:prSet/>
      <dgm:spPr/>
      <dgm:t>
        <a:bodyPr/>
        <a:lstStyle/>
        <a:p>
          <a:pPr rtl="1"/>
          <a:endParaRPr lang="fa-IR"/>
        </a:p>
      </dgm:t>
    </dgm:pt>
    <dgm:pt modelId="{DD058992-FDAF-4921-9BCD-AC356AAA7F38}" type="sibTrans" cxnId="{BF41ACF8-9F6F-4078-99A8-4B1BF7D7FBB2}">
      <dgm:prSet/>
      <dgm:spPr/>
      <dgm:t>
        <a:bodyPr/>
        <a:lstStyle/>
        <a:p>
          <a:pPr rtl="1"/>
          <a:endParaRPr lang="fa-IR"/>
        </a:p>
      </dgm:t>
    </dgm:pt>
    <dgm:pt modelId="{F547D2F1-A4B8-4537-B573-BA744C404960}">
      <dgm:prSet custT="1"/>
      <dgm:spPr/>
      <dgm:t>
        <a:bodyPr/>
        <a:lstStyle/>
        <a:p>
          <a:pPr rtl="1"/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بالا - محدودیت فضایی - وابستگی به آب‌وهوا اورژانس‌های حیاتی مناطق دورافتاده</a:t>
          </a:r>
        </a:p>
      </dgm:t>
    </dgm:pt>
    <dgm:pt modelId="{CB459FBE-6FDC-4022-8FBA-36E197CC566A}" type="parTrans" cxnId="{44D8D17B-F16D-4D4C-9038-EB318B032B7A}">
      <dgm:prSet/>
      <dgm:spPr/>
      <dgm:t>
        <a:bodyPr/>
        <a:lstStyle/>
        <a:p>
          <a:pPr rtl="1"/>
          <a:endParaRPr lang="fa-IR"/>
        </a:p>
      </dgm:t>
    </dgm:pt>
    <dgm:pt modelId="{69CE1F0D-9F78-479D-A381-B2817C0D6B0A}" type="sibTrans" cxnId="{44D8D17B-F16D-4D4C-9038-EB318B032B7A}">
      <dgm:prSet/>
      <dgm:spPr/>
      <dgm:t>
        <a:bodyPr/>
        <a:lstStyle/>
        <a:p>
          <a:pPr rtl="1"/>
          <a:endParaRPr lang="fa-IR"/>
        </a:p>
      </dgm:t>
    </dgm:pt>
    <dgm:pt modelId="{4D722CE7-2C01-43BC-9BE4-E0324558F42D}" type="pres">
      <dgm:prSet presAssocID="{28A3CC13-7532-41B3-98E3-6672C6FFD7E2}" presName="Name0" presStyleCnt="0">
        <dgm:presLayoutVars>
          <dgm:dir/>
          <dgm:animLvl val="lvl"/>
          <dgm:resizeHandles/>
        </dgm:presLayoutVars>
      </dgm:prSet>
      <dgm:spPr/>
    </dgm:pt>
    <dgm:pt modelId="{699DD182-6ED0-457E-81CE-B4D4DFFD5F5A}" type="pres">
      <dgm:prSet presAssocID="{9E2CCB3E-DB5A-44CE-807E-57DBF8C1B90C}" presName="linNode" presStyleCnt="0"/>
      <dgm:spPr/>
    </dgm:pt>
    <dgm:pt modelId="{8AC9FB21-C93B-4C7B-9F6A-C3E52A6E307A}" type="pres">
      <dgm:prSet presAssocID="{9E2CCB3E-DB5A-44CE-807E-57DBF8C1B90C}" presName="parentShp" presStyleLbl="node1" presStyleIdx="0" presStyleCnt="3">
        <dgm:presLayoutVars>
          <dgm:bulletEnabled val="1"/>
        </dgm:presLayoutVars>
      </dgm:prSet>
      <dgm:spPr/>
    </dgm:pt>
    <dgm:pt modelId="{2DF0A18D-E0F2-4DCD-9F50-AE4F7FDC9AC1}" type="pres">
      <dgm:prSet presAssocID="{9E2CCB3E-DB5A-44CE-807E-57DBF8C1B90C}" presName="childShp" presStyleLbl="bgAccFollowNode1" presStyleIdx="0" presStyleCnt="3" custLinFactNeighborX="-3440" custLinFactNeighborY="2603">
        <dgm:presLayoutVars>
          <dgm:bulletEnabled val="1"/>
        </dgm:presLayoutVars>
      </dgm:prSet>
      <dgm:spPr/>
    </dgm:pt>
    <dgm:pt modelId="{057DC680-1686-4898-A5EA-778CFAE4DA67}" type="pres">
      <dgm:prSet presAssocID="{CBDEAC07-517E-4F83-95DD-831AE4DF8A77}" presName="spacing" presStyleCnt="0"/>
      <dgm:spPr/>
    </dgm:pt>
    <dgm:pt modelId="{76D54D5B-D338-4048-A0C4-0B95C456DBA3}" type="pres">
      <dgm:prSet presAssocID="{BCEAA7DE-4FAA-4928-8E08-E0A3498387D0}" presName="linNode" presStyleCnt="0"/>
      <dgm:spPr/>
    </dgm:pt>
    <dgm:pt modelId="{592A5DD4-D5DD-40B2-B207-4E4B46CDF399}" type="pres">
      <dgm:prSet presAssocID="{BCEAA7DE-4FAA-4928-8E08-E0A3498387D0}" presName="parentShp" presStyleLbl="node1" presStyleIdx="1" presStyleCnt="3" custLinFactNeighborX="177" custLinFactNeighborY="-1651">
        <dgm:presLayoutVars>
          <dgm:bulletEnabled val="1"/>
        </dgm:presLayoutVars>
      </dgm:prSet>
      <dgm:spPr/>
    </dgm:pt>
    <dgm:pt modelId="{F3E903C2-FBD2-4F08-94A9-590C4E25B2D3}" type="pres">
      <dgm:prSet presAssocID="{BCEAA7DE-4FAA-4928-8E08-E0A3498387D0}" presName="childShp" presStyleLbl="bgAccFollowNode1" presStyleIdx="1" presStyleCnt="3">
        <dgm:presLayoutVars>
          <dgm:bulletEnabled val="1"/>
        </dgm:presLayoutVars>
      </dgm:prSet>
      <dgm:spPr/>
    </dgm:pt>
    <dgm:pt modelId="{0DCD11E2-8F66-427A-A813-77DACC722B40}" type="pres">
      <dgm:prSet presAssocID="{16C5FB21-C8C9-48A3-8C49-9B3C1C85C267}" presName="spacing" presStyleCnt="0"/>
      <dgm:spPr/>
    </dgm:pt>
    <dgm:pt modelId="{6688578C-DFF2-45F8-8381-0561BAC12655}" type="pres">
      <dgm:prSet presAssocID="{DB2BA5DD-EDA1-4563-A161-AA2652EC4734}" presName="linNode" presStyleCnt="0"/>
      <dgm:spPr/>
    </dgm:pt>
    <dgm:pt modelId="{B427DB68-2D6A-421B-A2B7-2C2731C50DCA}" type="pres">
      <dgm:prSet presAssocID="{DB2BA5DD-EDA1-4563-A161-AA2652EC4734}" presName="parentShp" presStyleLbl="node1" presStyleIdx="2" presStyleCnt="3" custLinFactNeighborX="532" custLinFactNeighborY="-11611">
        <dgm:presLayoutVars>
          <dgm:bulletEnabled val="1"/>
        </dgm:presLayoutVars>
      </dgm:prSet>
      <dgm:spPr/>
    </dgm:pt>
    <dgm:pt modelId="{32EFA8C9-304D-45A9-B8DF-6D6F08195DCD}" type="pres">
      <dgm:prSet presAssocID="{DB2BA5DD-EDA1-4563-A161-AA2652EC4734}" presName="childShp" presStyleLbl="bgAccFollowNode1" presStyleIdx="2" presStyleCnt="3" custScaleX="100118" custScaleY="96622" custLinFactNeighborX="532" custLinFactNeighborY="-13933">
        <dgm:presLayoutVars>
          <dgm:bulletEnabled val="1"/>
        </dgm:presLayoutVars>
      </dgm:prSet>
      <dgm:spPr/>
    </dgm:pt>
  </dgm:ptLst>
  <dgm:cxnLst>
    <dgm:cxn modelId="{75DD7700-A910-4033-897E-2EDFAD34B64F}" srcId="{9E2CCB3E-DB5A-44CE-807E-57DBF8C1B90C}" destId="{14CEC30F-3925-4104-9C48-FED1EBB44FFE}" srcOrd="1" destOrd="0" parTransId="{0F890898-D2E9-4070-A106-CBDB96B4A1A5}" sibTransId="{4A4244F3-9BAF-4503-A006-A988AEE806CE}"/>
    <dgm:cxn modelId="{EB3B5C0E-BACB-4339-BFF0-FF180F7FBC08}" srcId="{28A3CC13-7532-41B3-98E3-6672C6FFD7E2}" destId="{9E2CCB3E-DB5A-44CE-807E-57DBF8C1B90C}" srcOrd="0" destOrd="0" parTransId="{6D851D5F-4F02-4485-A91D-7C4E45525FEB}" sibTransId="{CBDEAC07-517E-4F83-95DD-831AE4DF8A77}"/>
    <dgm:cxn modelId="{FA9DC929-B659-4D03-904D-423E752CB551}" type="presOf" srcId="{F547D2F1-A4B8-4537-B573-BA744C404960}" destId="{F3E903C2-FBD2-4F08-94A9-590C4E25B2D3}" srcOrd="0" destOrd="2" presId="urn:microsoft.com/office/officeart/2005/8/layout/vList6"/>
    <dgm:cxn modelId="{9A6A5F2F-2828-472F-8469-BAE1E0E02D97}" srcId="{BCEAA7DE-4FAA-4928-8E08-E0A3498387D0}" destId="{B6DF9B17-23D7-4512-A75C-6861909724D2}" srcOrd="0" destOrd="0" parTransId="{DCBAE19F-D043-4672-A4C4-6F7CBFDAEBA1}" sibTransId="{2D55CECD-9E6A-4E93-B138-317D0831150E}"/>
    <dgm:cxn modelId="{4951BD3B-E7C9-4DE3-A76A-5312E3C8DF47}" type="presOf" srcId="{BCEAA7DE-4FAA-4928-8E08-E0A3498387D0}" destId="{592A5DD4-D5DD-40B2-B207-4E4B46CDF399}" srcOrd="0" destOrd="0" presId="urn:microsoft.com/office/officeart/2005/8/layout/vList6"/>
    <dgm:cxn modelId="{07D88E3D-75BF-408B-BEB4-BE56C17472A5}" srcId="{DB2BA5DD-EDA1-4563-A161-AA2652EC4734}" destId="{0A69ACC9-7B0A-4F9B-A5A3-D972FA31DCCD}" srcOrd="1" destOrd="0" parTransId="{0098536D-DF12-4F88-89F3-5D3D1CA8DDDF}" sibTransId="{8829965A-7EF4-4435-A76D-234E02DAE686}"/>
    <dgm:cxn modelId="{30CAB13F-85C0-40AF-9213-F5762607F8BB}" srcId="{9E2CCB3E-DB5A-44CE-807E-57DBF8C1B90C}" destId="{31B84073-BDD2-4117-9C56-2A12549DF816}" srcOrd="0" destOrd="0" parTransId="{1165A5BF-3B5E-4911-9C98-D78B7C72EB57}" sibTransId="{ED4B28D9-4BA0-472B-9900-ABB134F93E58}"/>
    <dgm:cxn modelId="{6AFAF75B-60C4-4438-A87B-38210C99AC01}" type="presOf" srcId="{40DD1B99-8916-46DD-ACC8-FE5304F609ED}" destId="{32EFA8C9-304D-45A9-B8DF-6D6F08195DCD}" srcOrd="0" destOrd="3" presId="urn:microsoft.com/office/officeart/2005/8/layout/vList6"/>
    <dgm:cxn modelId="{FDBEDC58-C1A5-47F6-8F61-1BFB0AE8C80F}" srcId="{28A3CC13-7532-41B3-98E3-6672C6FFD7E2}" destId="{BCEAA7DE-4FAA-4928-8E08-E0A3498387D0}" srcOrd="1" destOrd="0" parTransId="{DAC07731-56CB-474E-87EC-BD9658CC161F}" sibTransId="{16C5FB21-C8C9-48A3-8C49-9B3C1C85C267}"/>
    <dgm:cxn modelId="{44D8D17B-F16D-4D4C-9038-EB318B032B7A}" srcId="{BCEAA7DE-4FAA-4928-8E08-E0A3498387D0}" destId="{F547D2F1-A4B8-4537-B573-BA744C404960}" srcOrd="2" destOrd="0" parTransId="{CB459FBE-6FDC-4022-8FBA-36E197CC566A}" sibTransId="{69CE1F0D-9F78-479D-A381-B2817C0D6B0A}"/>
    <dgm:cxn modelId="{681BA481-FD89-4583-AF36-A04DD0EDA937}" type="presOf" srcId="{0A69ACC9-7B0A-4F9B-A5A3-D972FA31DCCD}" destId="{32EFA8C9-304D-45A9-B8DF-6D6F08195DCD}" srcOrd="0" destOrd="1" presId="urn:microsoft.com/office/officeart/2005/8/layout/vList6"/>
    <dgm:cxn modelId="{4419028B-00FC-434D-AFD9-F900EFA11084}" type="presOf" srcId="{28A3CC13-7532-41B3-98E3-6672C6FFD7E2}" destId="{4D722CE7-2C01-43BC-9BE4-E0324558F42D}" srcOrd="0" destOrd="0" presId="urn:microsoft.com/office/officeart/2005/8/layout/vList6"/>
    <dgm:cxn modelId="{CFC6148B-2B17-48F4-8341-DF98FD3F2F55}" type="presOf" srcId="{00D27579-D9F7-4D4F-AFD4-B3023E3AFFC8}" destId="{32EFA8C9-304D-45A9-B8DF-6D6F08195DCD}" srcOrd="0" destOrd="2" presId="urn:microsoft.com/office/officeart/2005/8/layout/vList6"/>
    <dgm:cxn modelId="{EC507991-4E99-4C6B-A0CB-C7EB23BC7118}" type="presOf" srcId="{9E2CCB3E-DB5A-44CE-807E-57DBF8C1B90C}" destId="{8AC9FB21-C93B-4C7B-9F6A-C3E52A6E307A}" srcOrd="0" destOrd="0" presId="urn:microsoft.com/office/officeart/2005/8/layout/vList6"/>
    <dgm:cxn modelId="{B43CB79A-F32C-4B75-BE0A-C39B10A7F557}" srcId="{28A3CC13-7532-41B3-98E3-6672C6FFD7E2}" destId="{DB2BA5DD-EDA1-4563-A161-AA2652EC4734}" srcOrd="2" destOrd="0" parTransId="{DCE090B7-473C-41A5-BD40-510C62CA6665}" sibTransId="{ACDD74F1-D235-49C9-9442-10038D9A1BA6}"/>
    <dgm:cxn modelId="{E927A4A8-9762-4731-93E5-296CA650AF6D}" srcId="{DB2BA5DD-EDA1-4563-A161-AA2652EC4734}" destId="{40DD1B99-8916-46DD-ACC8-FE5304F609ED}" srcOrd="3" destOrd="0" parTransId="{E7DCF5BB-7379-4629-B51A-8E9C3139864A}" sibTransId="{720746C5-1886-4198-A7F7-15AE8A127515}"/>
    <dgm:cxn modelId="{FE4D44AA-8D5D-489F-8E0C-DFE470107C28}" type="presOf" srcId="{DB2BA5DD-EDA1-4563-A161-AA2652EC4734}" destId="{B427DB68-2D6A-421B-A2B7-2C2731C50DCA}" srcOrd="0" destOrd="0" presId="urn:microsoft.com/office/officeart/2005/8/layout/vList6"/>
    <dgm:cxn modelId="{84C033BB-0154-4D91-AFB1-B86987A6D203}" type="presOf" srcId="{31B84073-BDD2-4117-9C56-2A12549DF816}" destId="{2DF0A18D-E0F2-4DCD-9F50-AE4F7FDC9AC1}" srcOrd="0" destOrd="0" presId="urn:microsoft.com/office/officeart/2005/8/layout/vList6"/>
    <dgm:cxn modelId="{AAEFFECA-AE68-42BA-A00E-A3740D4D999B}" srcId="{DB2BA5DD-EDA1-4563-A161-AA2652EC4734}" destId="{80B210A4-2D00-499E-B046-FDF0CB8E5131}" srcOrd="0" destOrd="0" parTransId="{5E54C8F2-7156-48B3-BA68-BA4DD1E4E84D}" sibTransId="{8EBE4BAA-01E5-4298-9ED7-5BE4A53F278E}"/>
    <dgm:cxn modelId="{F1510AD8-D323-49EC-AFE6-736DCBD2058B}" type="presOf" srcId="{14CEC30F-3925-4104-9C48-FED1EBB44FFE}" destId="{2DF0A18D-E0F2-4DCD-9F50-AE4F7FDC9AC1}" srcOrd="0" destOrd="1" presId="urn:microsoft.com/office/officeart/2005/8/layout/vList6"/>
    <dgm:cxn modelId="{E58981DB-5D93-4029-B69A-0C7E29E8289F}" type="presOf" srcId="{80B210A4-2D00-499E-B046-FDF0CB8E5131}" destId="{32EFA8C9-304D-45A9-B8DF-6D6F08195DCD}" srcOrd="0" destOrd="0" presId="urn:microsoft.com/office/officeart/2005/8/layout/vList6"/>
    <dgm:cxn modelId="{77627BF0-1349-4F0C-9864-616BC5329D05}" type="presOf" srcId="{B6DF9B17-23D7-4512-A75C-6861909724D2}" destId="{F3E903C2-FBD2-4F08-94A9-590C4E25B2D3}" srcOrd="0" destOrd="0" presId="urn:microsoft.com/office/officeart/2005/8/layout/vList6"/>
    <dgm:cxn modelId="{FD7333F7-F7D5-42C1-9488-5C0D8B12B0BD}" srcId="{DB2BA5DD-EDA1-4563-A161-AA2652EC4734}" destId="{00D27579-D9F7-4D4F-AFD4-B3023E3AFFC8}" srcOrd="2" destOrd="0" parTransId="{52C8F10F-7708-4F02-ADC0-752FCEDA83A5}" sibTransId="{EB6DBE2E-F4B3-4589-AEF2-EDA047AE709D}"/>
    <dgm:cxn modelId="{BF41ACF8-9F6F-4078-99A8-4B1BF7D7FBB2}" srcId="{BCEAA7DE-4FAA-4928-8E08-E0A3498387D0}" destId="{3DC1BD44-FEF3-4940-B90E-9E93AB124125}" srcOrd="1" destOrd="0" parTransId="{9ECA844B-0DDA-47DD-BA8D-603BB89B0CF4}" sibTransId="{DD058992-FDAF-4921-9BCD-AC356AAA7F38}"/>
    <dgm:cxn modelId="{A81A52FF-AD17-4CC7-82FB-D49C7A447E8D}" type="presOf" srcId="{3DC1BD44-FEF3-4940-B90E-9E93AB124125}" destId="{F3E903C2-FBD2-4F08-94A9-590C4E25B2D3}" srcOrd="0" destOrd="1" presId="urn:microsoft.com/office/officeart/2005/8/layout/vList6"/>
    <dgm:cxn modelId="{26345C0A-25F6-4FF0-8EAD-25D4B90F4B2C}" type="presParOf" srcId="{4D722CE7-2C01-43BC-9BE4-E0324558F42D}" destId="{699DD182-6ED0-457E-81CE-B4D4DFFD5F5A}" srcOrd="0" destOrd="0" presId="urn:microsoft.com/office/officeart/2005/8/layout/vList6"/>
    <dgm:cxn modelId="{2B8C427A-45C0-47F2-8FAA-ECCF6613E8E9}" type="presParOf" srcId="{699DD182-6ED0-457E-81CE-B4D4DFFD5F5A}" destId="{8AC9FB21-C93B-4C7B-9F6A-C3E52A6E307A}" srcOrd="0" destOrd="0" presId="urn:microsoft.com/office/officeart/2005/8/layout/vList6"/>
    <dgm:cxn modelId="{CC8A277C-7399-4CC2-BF3A-DB1253887017}" type="presParOf" srcId="{699DD182-6ED0-457E-81CE-B4D4DFFD5F5A}" destId="{2DF0A18D-E0F2-4DCD-9F50-AE4F7FDC9AC1}" srcOrd="1" destOrd="0" presId="urn:microsoft.com/office/officeart/2005/8/layout/vList6"/>
    <dgm:cxn modelId="{4DA825CE-12D3-49AE-BF3C-213967829E18}" type="presParOf" srcId="{4D722CE7-2C01-43BC-9BE4-E0324558F42D}" destId="{057DC680-1686-4898-A5EA-778CFAE4DA67}" srcOrd="1" destOrd="0" presId="urn:microsoft.com/office/officeart/2005/8/layout/vList6"/>
    <dgm:cxn modelId="{84CA3CAE-04A6-4730-8FEA-CBFB9F784902}" type="presParOf" srcId="{4D722CE7-2C01-43BC-9BE4-E0324558F42D}" destId="{76D54D5B-D338-4048-A0C4-0B95C456DBA3}" srcOrd="2" destOrd="0" presId="urn:microsoft.com/office/officeart/2005/8/layout/vList6"/>
    <dgm:cxn modelId="{B2A807DC-B32B-4B9E-847D-F2416EBA137C}" type="presParOf" srcId="{76D54D5B-D338-4048-A0C4-0B95C456DBA3}" destId="{592A5DD4-D5DD-40B2-B207-4E4B46CDF399}" srcOrd="0" destOrd="0" presId="urn:microsoft.com/office/officeart/2005/8/layout/vList6"/>
    <dgm:cxn modelId="{35D8E9FF-5D8E-44AB-9E9E-2A8DC2F50FAE}" type="presParOf" srcId="{76D54D5B-D338-4048-A0C4-0B95C456DBA3}" destId="{F3E903C2-FBD2-4F08-94A9-590C4E25B2D3}" srcOrd="1" destOrd="0" presId="urn:microsoft.com/office/officeart/2005/8/layout/vList6"/>
    <dgm:cxn modelId="{30106EA6-442C-4F58-8937-04C03B87CD77}" type="presParOf" srcId="{4D722CE7-2C01-43BC-9BE4-E0324558F42D}" destId="{0DCD11E2-8F66-427A-A813-77DACC722B40}" srcOrd="3" destOrd="0" presId="urn:microsoft.com/office/officeart/2005/8/layout/vList6"/>
    <dgm:cxn modelId="{692F774B-E3F4-4CEF-B8B1-5221F338F6A3}" type="presParOf" srcId="{4D722CE7-2C01-43BC-9BE4-E0324558F42D}" destId="{6688578C-DFF2-45F8-8381-0561BAC12655}" srcOrd="4" destOrd="0" presId="urn:microsoft.com/office/officeart/2005/8/layout/vList6"/>
    <dgm:cxn modelId="{1CA82E88-48E5-4A22-9102-86B0D7F64E41}" type="presParOf" srcId="{6688578C-DFF2-45F8-8381-0561BAC12655}" destId="{B427DB68-2D6A-421B-A2B7-2C2731C50DCA}" srcOrd="0" destOrd="0" presId="urn:microsoft.com/office/officeart/2005/8/layout/vList6"/>
    <dgm:cxn modelId="{1E224F72-8732-47FE-A055-C240D73B73EE}" type="presParOf" srcId="{6688578C-DFF2-45F8-8381-0561BAC12655}" destId="{32EFA8C9-304D-45A9-B8DF-6D6F08195DC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29DDE5-B6E5-44A9-A2A0-767C26AF16C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8B6EEE8F-07C0-4E95-A32A-61BD56F816CA}">
      <dgm:prSet phldrT="[Text]"/>
      <dgm:spPr/>
      <dgm:t>
        <a:bodyPr/>
        <a:lstStyle/>
        <a:p>
          <a:pPr rtl="1"/>
          <a:r>
            <a:rPr lang="fa-IR" dirty="0"/>
            <a:t>تجهیزات پایه</a:t>
          </a:r>
        </a:p>
      </dgm:t>
    </dgm:pt>
    <dgm:pt modelId="{9A5B5099-7D3B-4F45-9FC7-988CEFD7FAFB}" type="parTrans" cxnId="{0F172B5F-2424-4D23-86E2-0B6BD052F6D4}">
      <dgm:prSet/>
      <dgm:spPr/>
      <dgm:t>
        <a:bodyPr/>
        <a:lstStyle/>
        <a:p>
          <a:pPr rtl="1"/>
          <a:endParaRPr lang="fa-IR"/>
        </a:p>
      </dgm:t>
    </dgm:pt>
    <dgm:pt modelId="{74247448-4C28-4ABB-A15D-4FC9140A6042}" type="sibTrans" cxnId="{0F172B5F-2424-4D23-86E2-0B6BD052F6D4}">
      <dgm:prSet/>
      <dgm:spPr/>
      <dgm:t>
        <a:bodyPr/>
        <a:lstStyle/>
        <a:p>
          <a:pPr rtl="1"/>
          <a:endParaRPr lang="fa-IR"/>
        </a:p>
      </dgm:t>
    </dgm:pt>
    <dgm:pt modelId="{194B5D48-DF00-485E-AC31-5EEAE93C064E}">
      <dgm:prSet/>
      <dgm:spPr/>
      <dgm:t>
        <a:bodyPr/>
        <a:lstStyle/>
        <a:p>
          <a:pPr rtl="1"/>
          <a:r>
            <a:rPr lang="fa-IR"/>
            <a:t>تجهیزات تخصصی:</a:t>
          </a:r>
        </a:p>
      </dgm:t>
    </dgm:pt>
    <dgm:pt modelId="{A5DABEE3-95B0-4826-8F91-69DD8689E280}" type="parTrans" cxnId="{12BFF0CD-F50A-45D3-AEEE-06833730CD8C}">
      <dgm:prSet/>
      <dgm:spPr/>
      <dgm:t>
        <a:bodyPr/>
        <a:lstStyle/>
        <a:p>
          <a:pPr rtl="1"/>
          <a:endParaRPr lang="fa-IR"/>
        </a:p>
      </dgm:t>
    </dgm:pt>
    <dgm:pt modelId="{C89F7353-F6F9-45AD-BD53-698864764797}" type="sibTrans" cxnId="{12BFF0CD-F50A-45D3-AEEE-06833730CD8C}">
      <dgm:prSet/>
      <dgm:spPr/>
      <dgm:t>
        <a:bodyPr/>
        <a:lstStyle/>
        <a:p>
          <a:pPr rtl="1"/>
          <a:endParaRPr lang="fa-IR"/>
        </a:p>
      </dgm:t>
    </dgm:pt>
    <dgm:pt modelId="{51A0E3AC-0DAE-4FC8-8DF4-C02E8392A004}">
      <dgm:prSet/>
      <dgm:spPr/>
      <dgm:t>
        <a:bodyPr/>
        <a:lstStyle/>
        <a:p>
          <a:pPr rtl="1"/>
          <a:r>
            <a:rPr lang="fa-IR"/>
            <a:t> لوازم مصرفی:</a:t>
          </a:r>
        </a:p>
      </dgm:t>
    </dgm:pt>
    <dgm:pt modelId="{855AD64C-1B4F-4409-B071-200D390CC333}" type="parTrans" cxnId="{BB448D0A-5F62-49FA-897B-8A34124C8C0D}">
      <dgm:prSet/>
      <dgm:spPr/>
      <dgm:t>
        <a:bodyPr/>
        <a:lstStyle/>
        <a:p>
          <a:pPr rtl="1"/>
          <a:endParaRPr lang="fa-IR"/>
        </a:p>
      </dgm:t>
    </dgm:pt>
    <dgm:pt modelId="{15031C01-4B2C-4B69-BA06-77F4029C58C2}" type="sibTrans" cxnId="{BB448D0A-5F62-49FA-897B-8A34124C8C0D}">
      <dgm:prSet/>
      <dgm:spPr/>
      <dgm:t>
        <a:bodyPr/>
        <a:lstStyle/>
        <a:p>
          <a:pPr rtl="1"/>
          <a:endParaRPr lang="fa-IR"/>
        </a:p>
      </dgm:t>
    </dgm:pt>
    <dgm:pt modelId="{95108A86-7327-472B-985E-EF281BBACD84}">
      <dgm:prSet/>
      <dgm:spPr/>
      <dgm:t>
        <a:bodyPr/>
        <a:lstStyle/>
        <a:p>
          <a:pPr rtl="1"/>
          <a:r>
            <a:rPr lang="fa-IR" dirty="0"/>
            <a:t>· مانیتورینگ: </a:t>
          </a:r>
          <a:r>
            <a:rPr lang="en-US" dirty="0"/>
            <a:t>ECG، SpO2، </a:t>
          </a:r>
          <a:r>
            <a:rPr lang="fa-IR" dirty="0"/>
            <a:t>فشارخون، </a:t>
          </a:r>
          <a:r>
            <a:rPr lang="en-US" dirty="0"/>
            <a:t>ETCO2</a:t>
          </a:r>
          <a:endParaRPr lang="fa-IR" dirty="0"/>
        </a:p>
      </dgm:t>
    </dgm:pt>
    <dgm:pt modelId="{E5514B6D-991B-47C9-8FB1-D5EE093B6B55}" type="parTrans" cxnId="{46B8AA0A-9CBC-4BE5-ABA0-ABA015468EDC}">
      <dgm:prSet/>
      <dgm:spPr/>
      <dgm:t>
        <a:bodyPr/>
        <a:lstStyle/>
        <a:p>
          <a:pPr rtl="1"/>
          <a:endParaRPr lang="fa-IR"/>
        </a:p>
      </dgm:t>
    </dgm:pt>
    <dgm:pt modelId="{372E4D5C-ED54-404A-B866-2CD34E46FD22}" type="sibTrans" cxnId="{46B8AA0A-9CBC-4BE5-ABA0-ABA015468EDC}">
      <dgm:prSet/>
      <dgm:spPr/>
      <dgm:t>
        <a:bodyPr/>
        <a:lstStyle/>
        <a:p>
          <a:pPr rtl="1"/>
          <a:endParaRPr lang="fa-IR"/>
        </a:p>
      </dgm:t>
    </dgm:pt>
    <dgm:pt modelId="{4C7B9718-55C2-4F45-AFC6-2EE088BF868A}">
      <dgm:prSet/>
      <dgm:spPr/>
      <dgm:t>
        <a:bodyPr/>
        <a:lstStyle/>
        <a:p>
          <a:pPr rtl="1"/>
          <a:r>
            <a:rPr lang="fa-IR"/>
            <a:t>· ونتیلاتور پرتابل</a:t>
          </a:r>
        </a:p>
      </dgm:t>
    </dgm:pt>
    <dgm:pt modelId="{0690C3DB-C85E-4E27-A7C6-5DB3BB76D24B}" type="parTrans" cxnId="{2935DB81-1700-4F07-9A62-1A93FA74A644}">
      <dgm:prSet/>
      <dgm:spPr/>
      <dgm:t>
        <a:bodyPr/>
        <a:lstStyle/>
        <a:p>
          <a:pPr rtl="1"/>
          <a:endParaRPr lang="fa-IR"/>
        </a:p>
      </dgm:t>
    </dgm:pt>
    <dgm:pt modelId="{3C640658-40B1-4819-8A11-C06340F1A553}" type="sibTrans" cxnId="{2935DB81-1700-4F07-9A62-1A93FA74A644}">
      <dgm:prSet/>
      <dgm:spPr/>
      <dgm:t>
        <a:bodyPr/>
        <a:lstStyle/>
        <a:p>
          <a:pPr rtl="1"/>
          <a:endParaRPr lang="fa-IR"/>
        </a:p>
      </dgm:t>
    </dgm:pt>
    <dgm:pt modelId="{FBB2B9EC-D18A-4C97-9211-DBE04E92AC17}">
      <dgm:prSet/>
      <dgm:spPr/>
      <dgm:t>
        <a:bodyPr/>
        <a:lstStyle/>
        <a:p>
          <a:pPr rtl="1"/>
          <a:r>
            <a:rPr lang="fa-IR"/>
            <a:t>· پمپ سرنگ و پمپ انفوزیون</a:t>
          </a:r>
        </a:p>
      </dgm:t>
    </dgm:pt>
    <dgm:pt modelId="{38C61F0C-DD31-4F21-867F-4624B7154480}" type="parTrans" cxnId="{9BA01D8D-3CF0-4B4C-8A7C-BB4D4E0D8F6D}">
      <dgm:prSet/>
      <dgm:spPr/>
      <dgm:t>
        <a:bodyPr/>
        <a:lstStyle/>
        <a:p>
          <a:pPr rtl="1"/>
          <a:endParaRPr lang="fa-IR"/>
        </a:p>
      </dgm:t>
    </dgm:pt>
    <dgm:pt modelId="{12CCC1D2-3313-452C-BB3B-B8F575AD12BD}" type="sibTrans" cxnId="{9BA01D8D-3CF0-4B4C-8A7C-BB4D4E0D8F6D}">
      <dgm:prSet/>
      <dgm:spPr/>
      <dgm:t>
        <a:bodyPr/>
        <a:lstStyle/>
        <a:p>
          <a:pPr rtl="1"/>
          <a:endParaRPr lang="fa-IR"/>
        </a:p>
      </dgm:t>
    </dgm:pt>
    <dgm:pt modelId="{11D927EC-8C62-46CA-BB5E-3841BFD32257}">
      <dgm:prSet/>
      <dgm:spPr/>
      <dgm:t>
        <a:bodyPr/>
        <a:lstStyle/>
        <a:p>
          <a:pPr rtl="1"/>
          <a:r>
            <a:rPr lang="fa-IR"/>
            <a:t>· دفیبریلاتور/پیس میکر خارجی</a:t>
          </a:r>
        </a:p>
      </dgm:t>
    </dgm:pt>
    <dgm:pt modelId="{6FCB77CD-9540-4962-AD30-14C94F3E7D64}" type="parTrans" cxnId="{DF826101-9C10-466A-837D-D5F075DA57E3}">
      <dgm:prSet/>
      <dgm:spPr/>
      <dgm:t>
        <a:bodyPr/>
        <a:lstStyle/>
        <a:p>
          <a:pPr rtl="1"/>
          <a:endParaRPr lang="fa-IR"/>
        </a:p>
      </dgm:t>
    </dgm:pt>
    <dgm:pt modelId="{F6308D61-B4DC-4778-B037-9594CBA8DBDB}" type="sibTrans" cxnId="{DF826101-9C10-466A-837D-D5F075DA57E3}">
      <dgm:prSet/>
      <dgm:spPr/>
      <dgm:t>
        <a:bodyPr/>
        <a:lstStyle/>
        <a:p>
          <a:pPr rtl="1"/>
          <a:endParaRPr lang="fa-IR"/>
        </a:p>
      </dgm:t>
    </dgm:pt>
    <dgm:pt modelId="{EDBC5D81-D8A1-4836-8DD3-A120DB8A84B8}">
      <dgm:prSet/>
      <dgm:spPr/>
      <dgm:t>
        <a:bodyPr/>
        <a:lstStyle/>
        <a:p>
          <a:pPr rtl="1"/>
          <a:r>
            <a:rPr lang="fa-IR" dirty="0"/>
            <a:t>· کیت احیاء پیشرفته</a:t>
          </a:r>
        </a:p>
      </dgm:t>
    </dgm:pt>
    <dgm:pt modelId="{408E729C-C459-474A-9D02-FF93D5BDF863}" type="parTrans" cxnId="{B2D76F03-FC31-445C-A3EA-898162EB1C17}">
      <dgm:prSet/>
      <dgm:spPr/>
      <dgm:t>
        <a:bodyPr/>
        <a:lstStyle/>
        <a:p>
          <a:pPr rtl="1"/>
          <a:endParaRPr lang="fa-IR"/>
        </a:p>
      </dgm:t>
    </dgm:pt>
    <dgm:pt modelId="{F4B2DCDA-663A-48DB-9344-DC9C501D535B}" type="sibTrans" cxnId="{B2D76F03-FC31-445C-A3EA-898162EB1C17}">
      <dgm:prSet/>
      <dgm:spPr/>
      <dgm:t>
        <a:bodyPr/>
        <a:lstStyle/>
        <a:p>
          <a:pPr rtl="1"/>
          <a:endParaRPr lang="fa-IR"/>
        </a:p>
      </dgm:t>
    </dgm:pt>
    <dgm:pt modelId="{E501BCA1-2781-45BC-B440-EC3CF21F1E56}">
      <dgm:prSet/>
      <dgm:spPr/>
      <dgm:t>
        <a:bodyPr/>
        <a:lstStyle/>
        <a:p>
          <a:pPr rtl="1"/>
          <a:endParaRPr lang="fa-IR" dirty="0"/>
        </a:p>
      </dgm:t>
    </dgm:pt>
    <dgm:pt modelId="{DB848325-A1E9-418F-B9DC-D48381D451CC}" type="parTrans" cxnId="{4A7F4311-3084-4524-A5C2-801D18084D5C}">
      <dgm:prSet/>
      <dgm:spPr/>
      <dgm:t>
        <a:bodyPr/>
        <a:lstStyle/>
        <a:p>
          <a:pPr rtl="1"/>
          <a:endParaRPr lang="fa-IR"/>
        </a:p>
      </dgm:t>
    </dgm:pt>
    <dgm:pt modelId="{15929882-AFB0-4498-8BE1-4F72D158A50C}" type="sibTrans" cxnId="{4A7F4311-3084-4524-A5C2-801D18084D5C}">
      <dgm:prSet/>
      <dgm:spPr/>
      <dgm:t>
        <a:bodyPr/>
        <a:lstStyle/>
        <a:p>
          <a:pPr rtl="1"/>
          <a:endParaRPr lang="fa-IR"/>
        </a:p>
      </dgm:t>
    </dgm:pt>
    <dgm:pt modelId="{E4F80E9F-52BA-4BE8-B052-F3C7AF9F256C}">
      <dgm:prSet/>
      <dgm:spPr/>
      <dgm:t>
        <a:bodyPr/>
        <a:lstStyle/>
        <a:p>
          <a:pPr rtl="1"/>
          <a:r>
            <a:rPr lang="fa-IR"/>
            <a:t>· دستگاه </a:t>
          </a:r>
          <a:r>
            <a:rPr lang="en-US"/>
            <a:t>IABP (</a:t>
          </a:r>
          <a:r>
            <a:rPr lang="fa-IR"/>
            <a:t>پمپ بالون داخل آئورتی)</a:t>
          </a:r>
        </a:p>
      </dgm:t>
    </dgm:pt>
    <dgm:pt modelId="{526F5CA0-9326-4E2F-9B5A-DA4C423C5C26}" type="parTrans" cxnId="{E479AB7E-C782-4992-A992-B9DAAFC2DA77}">
      <dgm:prSet/>
      <dgm:spPr/>
      <dgm:t>
        <a:bodyPr/>
        <a:lstStyle/>
        <a:p>
          <a:pPr rtl="1"/>
          <a:endParaRPr lang="fa-IR"/>
        </a:p>
      </dgm:t>
    </dgm:pt>
    <dgm:pt modelId="{15AF6335-0746-4355-9B65-21452659F012}" type="sibTrans" cxnId="{E479AB7E-C782-4992-A992-B9DAAFC2DA77}">
      <dgm:prSet/>
      <dgm:spPr/>
      <dgm:t>
        <a:bodyPr/>
        <a:lstStyle/>
        <a:p>
          <a:pPr rtl="1"/>
          <a:endParaRPr lang="fa-IR"/>
        </a:p>
      </dgm:t>
    </dgm:pt>
    <dgm:pt modelId="{CD0FE9E5-47C0-491D-9FE1-A1D8A167199D}">
      <dgm:prSet/>
      <dgm:spPr/>
      <dgm:t>
        <a:bodyPr/>
        <a:lstStyle/>
        <a:p>
          <a:pPr rtl="1"/>
          <a:r>
            <a:rPr lang="fa-IR"/>
            <a:t>· دستگاه </a:t>
          </a:r>
          <a:r>
            <a:rPr lang="en-US"/>
            <a:t>ECMO </a:t>
          </a:r>
          <a:r>
            <a:rPr lang="fa-IR"/>
            <a:t>پرتابل</a:t>
          </a:r>
        </a:p>
      </dgm:t>
    </dgm:pt>
    <dgm:pt modelId="{AD5E2B68-EE8A-400C-BB97-01817DCB64F6}" type="parTrans" cxnId="{DDFF0811-4B60-4C76-894C-7968061B099B}">
      <dgm:prSet/>
      <dgm:spPr/>
      <dgm:t>
        <a:bodyPr/>
        <a:lstStyle/>
        <a:p>
          <a:pPr rtl="1"/>
          <a:endParaRPr lang="fa-IR"/>
        </a:p>
      </dgm:t>
    </dgm:pt>
    <dgm:pt modelId="{BDDBC35C-651E-46FD-B918-F97B04127891}" type="sibTrans" cxnId="{DDFF0811-4B60-4C76-894C-7968061B099B}">
      <dgm:prSet/>
      <dgm:spPr/>
      <dgm:t>
        <a:bodyPr/>
        <a:lstStyle/>
        <a:p>
          <a:pPr rtl="1"/>
          <a:endParaRPr lang="fa-IR"/>
        </a:p>
      </dgm:t>
    </dgm:pt>
    <dgm:pt modelId="{D467C63C-9EA2-4808-AF47-BCF95FD56C18}">
      <dgm:prSet/>
      <dgm:spPr/>
      <dgm:t>
        <a:bodyPr/>
        <a:lstStyle/>
        <a:p>
          <a:pPr rtl="1"/>
          <a:r>
            <a:rPr lang="fa-IR"/>
            <a:t>· پمپ‌های دارویی ویژه</a:t>
          </a:r>
        </a:p>
      </dgm:t>
    </dgm:pt>
    <dgm:pt modelId="{54498676-1617-4F1F-8AE9-57699FF90301}" type="parTrans" cxnId="{BA68863F-6AA1-4279-A639-BAC3A70A219A}">
      <dgm:prSet/>
      <dgm:spPr/>
      <dgm:t>
        <a:bodyPr/>
        <a:lstStyle/>
        <a:p>
          <a:pPr rtl="1"/>
          <a:endParaRPr lang="fa-IR"/>
        </a:p>
      </dgm:t>
    </dgm:pt>
    <dgm:pt modelId="{A9CF5058-DC90-4AA9-943C-7BCC60E53933}" type="sibTrans" cxnId="{BA68863F-6AA1-4279-A639-BAC3A70A219A}">
      <dgm:prSet/>
      <dgm:spPr/>
      <dgm:t>
        <a:bodyPr/>
        <a:lstStyle/>
        <a:p>
          <a:pPr rtl="1"/>
          <a:endParaRPr lang="fa-IR"/>
        </a:p>
      </dgm:t>
    </dgm:pt>
    <dgm:pt modelId="{6557232C-C08C-434D-8BC0-348A439AF858}">
      <dgm:prSet/>
      <dgm:spPr/>
      <dgm:t>
        <a:bodyPr/>
        <a:lstStyle/>
        <a:p>
          <a:pPr rtl="1"/>
          <a:r>
            <a:rPr lang="fa-IR"/>
            <a:t>· انکوباتور نوزادان</a:t>
          </a:r>
        </a:p>
      </dgm:t>
    </dgm:pt>
    <dgm:pt modelId="{6A6A3276-121D-488C-A730-084E4F7E048A}" type="parTrans" cxnId="{DD0D2965-B37A-4EF2-8F1D-74BEDCC93336}">
      <dgm:prSet/>
      <dgm:spPr/>
      <dgm:t>
        <a:bodyPr/>
        <a:lstStyle/>
        <a:p>
          <a:pPr rtl="1"/>
          <a:endParaRPr lang="fa-IR"/>
        </a:p>
      </dgm:t>
    </dgm:pt>
    <dgm:pt modelId="{EAD04681-4D9F-43A5-A78D-6BA66FB44608}" type="sibTrans" cxnId="{DD0D2965-B37A-4EF2-8F1D-74BEDCC93336}">
      <dgm:prSet/>
      <dgm:spPr/>
      <dgm:t>
        <a:bodyPr/>
        <a:lstStyle/>
        <a:p>
          <a:pPr rtl="1"/>
          <a:endParaRPr lang="fa-IR"/>
        </a:p>
      </dgm:t>
    </dgm:pt>
    <dgm:pt modelId="{8EB36648-13C1-46D3-966F-A5E849B802AE}">
      <dgm:prSet/>
      <dgm:spPr/>
      <dgm:t>
        <a:bodyPr/>
        <a:lstStyle/>
        <a:p>
          <a:pPr rtl="1"/>
          <a:r>
            <a:rPr lang="fa-IR"/>
            <a:t>داروهای اورژانسی (ترالی دارویی)</a:t>
          </a:r>
        </a:p>
      </dgm:t>
    </dgm:pt>
    <dgm:pt modelId="{A36D76DB-8911-4136-A8D9-E19FD276DBEE}" type="parTrans" cxnId="{007977D0-8696-4F79-A28D-1247B619DE55}">
      <dgm:prSet/>
      <dgm:spPr/>
      <dgm:t>
        <a:bodyPr/>
        <a:lstStyle/>
        <a:p>
          <a:pPr rtl="1"/>
          <a:endParaRPr lang="fa-IR"/>
        </a:p>
      </dgm:t>
    </dgm:pt>
    <dgm:pt modelId="{85C8A795-378A-4D8C-B27D-6FB014C3AABE}" type="sibTrans" cxnId="{007977D0-8696-4F79-A28D-1247B619DE55}">
      <dgm:prSet/>
      <dgm:spPr/>
      <dgm:t>
        <a:bodyPr/>
        <a:lstStyle/>
        <a:p>
          <a:pPr rtl="1"/>
          <a:endParaRPr lang="fa-IR"/>
        </a:p>
      </dgm:t>
    </dgm:pt>
    <dgm:pt modelId="{44E40B9D-B90A-4BB0-B613-B95B5FEFF741}">
      <dgm:prSet/>
      <dgm:spPr/>
      <dgm:t>
        <a:bodyPr/>
        <a:lstStyle/>
        <a:p>
          <a:pPr rtl="1"/>
          <a:r>
            <a:rPr lang="fa-IR"/>
            <a:t>· ست‌های مختلف لوله‌گذاری</a:t>
          </a:r>
        </a:p>
      </dgm:t>
    </dgm:pt>
    <dgm:pt modelId="{2B61C936-266C-435A-95F2-745A4145543E}" type="parTrans" cxnId="{67CE22BF-EAF1-4B25-A439-9CE304955A0B}">
      <dgm:prSet/>
      <dgm:spPr/>
      <dgm:t>
        <a:bodyPr/>
        <a:lstStyle/>
        <a:p>
          <a:pPr rtl="1"/>
          <a:endParaRPr lang="fa-IR"/>
        </a:p>
      </dgm:t>
    </dgm:pt>
    <dgm:pt modelId="{E5CA44D6-9B8F-40C4-821C-2CDE7048CBF6}" type="sibTrans" cxnId="{67CE22BF-EAF1-4B25-A439-9CE304955A0B}">
      <dgm:prSet/>
      <dgm:spPr/>
      <dgm:t>
        <a:bodyPr/>
        <a:lstStyle/>
        <a:p>
          <a:pPr rtl="1"/>
          <a:endParaRPr lang="fa-IR"/>
        </a:p>
      </dgm:t>
    </dgm:pt>
    <dgm:pt modelId="{912137C7-9006-4341-8596-0F62EF75745F}">
      <dgm:prSet/>
      <dgm:spPr/>
      <dgm:t>
        <a:bodyPr/>
        <a:lstStyle/>
        <a:p>
          <a:pPr rtl="1"/>
          <a:r>
            <a:rPr lang="fa-IR"/>
            <a:t>· پانسمان‌های پیشرفته</a:t>
          </a:r>
        </a:p>
      </dgm:t>
    </dgm:pt>
    <dgm:pt modelId="{46A7CD0E-84E6-48E6-BD3B-1BB59C5C337F}" type="parTrans" cxnId="{512103CB-2111-47FD-B458-FB2E51056F3A}">
      <dgm:prSet/>
      <dgm:spPr/>
      <dgm:t>
        <a:bodyPr/>
        <a:lstStyle/>
        <a:p>
          <a:pPr rtl="1"/>
          <a:endParaRPr lang="fa-IR"/>
        </a:p>
      </dgm:t>
    </dgm:pt>
    <dgm:pt modelId="{E239BB91-16BD-47BA-8E24-79DDA6D76AB6}" type="sibTrans" cxnId="{512103CB-2111-47FD-B458-FB2E51056F3A}">
      <dgm:prSet/>
      <dgm:spPr/>
      <dgm:t>
        <a:bodyPr/>
        <a:lstStyle/>
        <a:p>
          <a:pPr rtl="1"/>
          <a:endParaRPr lang="fa-IR"/>
        </a:p>
      </dgm:t>
    </dgm:pt>
    <dgm:pt modelId="{12CC6CA8-D016-4A7E-80AC-4E4D1E67FB60}">
      <dgm:prSet/>
      <dgm:spPr/>
      <dgm:t>
        <a:bodyPr/>
        <a:lstStyle/>
        <a:p>
          <a:pPr rtl="1"/>
          <a:r>
            <a:rPr lang="fa-IR"/>
            <a:t>· باتری اضافی (قانون ۱.۵ برابر زمان تخمینی)</a:t>
          </a:r>
        </a:p>
      </dgm:t>
    </dgm:pt>
    <dgm:pt modelId="{FA45096E-6450-4CF1-8445-039955600A69}" type="parTrans" cxnId="{F479C401-50A7-4E39-AA45-C51FC55C1169}">
      <dgm:prSet/>
      <dgm:spPr/>
      <dgm:t>
        <a:bodyPr/>
        <a:lstStyle/>
        <a:p>
          <a:pPr rtl="1"/>
          <a:endParaRPr lang="fa-IR"/>
        </a:p>
      </dgm:t>
    </dgm:pt>
    <dgm:pt modelId="{7279B52A-3731-4218-A7EC-790C21B38084}" type="sibTrans" cxnId="{F479C401-50A7-4E39-AA45-C51FC55C1169}">
      <dgm:prSet/>
      <dgm:spPr/>
      <dgm:t>
        <a:bodyPr/>
        <a:lstStyle/>
        <a:p>
          <a:pPr rtl="1"/>
          <a:endParaRPr lang="fa-IR"/>
        </a:p>
      </dgm:t>
    </dgm:pt>
    <dgm:pt modelId="{704C939D-0D86-42D7-99E2-1F14DB112F4E}" type="pres">
      <dgm:prSet presAssocID="{3029DDE5-B6E5-44A9-A2A0-767C26AF16C9}" presName="linearFlow" presStyleCnt="0">
        <dgm:presLayoutVars>
          <dgm:dir/>
          <dgm:animLvl val="lvl"/>
          <dgm:resizeHandles/>
        </dgm:presLayoutVars>
      </dgm:prSet>
      <dgm:spPr/>
    </dgm:pt>
    <dgm:pt modelId="{0B59C32F-1393-4F57-8E2F-D43EE89D4DF9}" type="pres">
      <dgm:prSet presAssocID="{8B6EEE8F-07C0-4E95-A32A-61BD56F816CA}" presName="compositeNode" presStyleCnt="0">
        <dgm:presLayoutVars>
          <dgm:bulletEnabled val="1"/>
        </dgm:presLayoutVars>
      </dgm:prSet>
      <dgm:spPr/>
    </dgm:pt>
    <dgm:pt modelId="{91FC5126-B73B-4F28-8420-AA8B001E3497}" type="pres">
      <dgm:prSet presAssocID="{8B6EEE8F-07C0-4E95-A32A-61BD56F816CA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55B88C6-499E-45BB-958B-C84E23A3E294}" type="pres">
      <dgm:prSet presAssocID="{8B6EEE8F-07C0-4E95-A32A-61BD56F816CA}" presName="childNode" presStyleLbl="node1" presStyleIdx="0" presStyleCnt="3">
        <dgm:presLayoutVars>
          <dgm:bulletEnabled val="1"/>
        </dgm:presLayoutVars>
      </dgm:prSet>
      <dgm:spPr/>
    </dgm:pt>
    <dgm:pt modelId="{7C302053-52A0-4625-843F-1DD8383E99CC}" type="pres">
      <dgm:prSet presAssocID="{8B6EEE8F-07C0-4E95-A32A-61BD56F816CA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3D610E62-647E-4B05-BD1D-BB5B93FB0D5C}" type="pres">
      <dgm:prSet presAssocID="{74247448-4C28-4ABB-A15D-4FC9140A6042}" presName="sibTrans" presStyleCnt="0"/>
      <dgm:spPr/>
    </dgm:pt>
    <dgm:pt modelId="{562A9A89-E88A-4A94-873E-596A24634783}" type="pres">
      <dgm:prSet presAssocID="{194B5D48-DF00-485E-AC31-5EEAE93C064E}" presName="compositeNode" presStyleCnt="0">
        <dgm:presLayoutVars>
          <dgm:bulletEnabled val="1"/>
        </dgm:presLayoutVars>
      </dgm:prSet>
      <dgm:spPr/>
    </dgm:pt>
    <dgm:pt modelId="{A4789A1C-DC59-41AC-8EEF-4F59CC363FAB}" type="pres">
      <dgm:prSet presAssocID="{194B5D48-DF00-485E-AC31-5EEAE93C064E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E99BBAE-959C-4056-B72B-E8B4CB33E506}" type="pres">
      <dgm:prSet presAssocID="{194B5D48-DF00-485E-AC31-5EEAE93C064E}" presName="childNode" presStyleLbl="node1" presStyleIdx="1" presStyleCnt="3">
        <dgm:presLayoutVars>
          <dgm:bulletEnabled val="1"/>
        </dgm:presLayoutVars>
      </dgm:prSet>
      <dgm:spPr/>
    </dgm:pt>
    <dgm:pt modelId="{B0A96B42-8DC9-4B89-9601-3C2B0C55038C}" type="pres">
      <dgm:prSet presAssocID="{194B5D48-DF00-485E-AC31-5EEAE93C064E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20FCAE76-0448-42CB-B3BD-77EAEAEA4FDC}" type="pres">
      <dgm:prSet presAssocID="{C89F7353-F6F9-45AD-BD53-698864764797}" presName="sibTrans" presStyleCnt="0"/>
      <dgm:spPr/>
    </dgm:pt>
    <dgm:pt modelId="{D1C59010-C888-4320-9938-81544DD74664}" type="pres">
      <dgm:prSet presAssocID="{51A0E3AC-0DAE-4FC8-8DF4-C02E8392A004}" presName="compositeNode" presStyleCnt="0">
        <dgm:presLayoutVars>
          <dgm:bulletEnabled val="1"/>
        </dgm:presLayoutVars>
      </dgm:prSet>
      <dgm:spPr/>
    </dgm:pt>
    <dgm:pt modelId="{3A177F76-12A8-4589-98EE-044402795235}" type="pres">
      <dgm:prSet presAssocID="{51A0E3AC-0DAE-4FC8-8DF4-C02E8392A004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BE0E227-6481-4523-9536-11DCE6D9C1F4}" type="pres">
      <dgm:prSet presAssocID="{51A0E3AC-0DAE-4FC8-8DF4-C02E8392A004}" presName="childNode" presStyleLbl="node1" presStyleIdx="2" presStyleCnt="3">
        <dgm:presLayoutVars>
          <dgm:bulletEnabled val="1"/>
        </dgm:presLayoutVars>
      </dgm:prSet>
      <dgm:spPr/>
    </dgm:pt>
    <dgm:pt modelId="{2447188B-51A8-4B34-A75E-B761D447C659}" type="pres">
      <dgm:prSet presAssocID="{51A0E3AC-0DAE-4FC8-8DF4-C02E8392A004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DF826101-9C10-466A-837D-D5F075DA57E3}" srcId="{8B6EEE8F-07C0-4E95-A32A-61BD56F816CA}" destId="{11D927EC-8C62-46CA-BB5E-3841BFD32257}" srcOrd="3" destOrd="0" parTransId="{6FCB77CD-9540-4962-AD30-14C94F3E7D64}" sibTransId="{F6308D61-B4DC-4778-B037-9594CBA8DBDB}"/>
    <dgm:cxn modelId="{F479C401-50A7-4E39-AA45-C51FC55C1169}" srcId="{51A0E3AC-0DAE-4FC8-8DF4-C02E8392A004}" destId="{12CC6CA8-D016-4A7E-80AC-4E4D1E67FB60}" srcOrd="3" destOrd="0" parTransId="{FA45096E-6450-4CF1-8445-039955600A69}" sibTransId="{7279B52A-3731-4218-A7EC-790C21B38084}"/>
    <dgm:cxn modelId="{DB41C402-FBCB-44C5-94D1-FD57C1EBD7F3}" type="presOf" srcId="{95108A86-7327-472B-985E-EF281BBACD84}" destId="{955B88C6-499E-45BB-958B-C84E23A3E294}" srcOrd="0" destOrd="0" presId="urn:microsoft.com/office/officeart/2005/8/layout/hList2"/>
    <dgm:cxn modelId="{B2D76F03-FC31-445C-A3EA-898162EB1C17}" srcId="{8B6EEE8F-07C0-4E95-A32A-61BD56F816CA}" destId="{EDBC5D81-D8A1-4836-8DD3-A120DB8A84B8}" srcOrd="4" destOrd="0" parTransId="{408E729C-C459-474A-9D02-FF93D5BDF863}" sibTransId="{F4B2DCDA-663A-48DB-9344-DC9C501D535B}"/>
    <dgm:cxn modelId="{BB448D0A-5F62-49FA-897B-8A34124C8C0D}" srcId="{3029DDE5-B6E5-44A9-A2A0-767C26AF16C9}" destId="{51A0E3AC-0DAE-4FC8-8DF4-C02E8392A004}" srcOrd="2" destOrd="0" parTransId="{855AD64C-1B4F-4409-B071-200D390CC333}" sibTransId="{15031C01-4B2C-4B69-BA06-77F4029C58C2}"/>
    <dgm:cxn modelId="{46B8AA0A-9CBC-4BE5-ABA0-ABA015468EDC}" srcId="{8B6EEE8F-07C0-4E95-A32A-61BD56F816CA}" destId="{95108A86-7327-472B-985E-EF281BBACD84}" srcOrd="0" destOrd="0" parTransId="{E5514B6D-991B-47C9-8FB1-D5EE093B6B55}" sibTransId="{372E4D5C-ED54-404A-B866-2CD34E46FD22}"/>
    <dgm:cxn modelId="{3BD86310-8CEB-4E5F-84CF-F0A94FA38C22}" type="presOf" srcId="{44E40B9D-B90A-4BB0-B613-B95B5FEFF741}" destId="{4BE0E227-6481-4523-9536-11DCE6D9C1F4}" srcOrd="0" destOrd="1" presId="urn:microsoft.com/office/officeart/2005/8/layout/hList2"/>
    <dgm:cxn modelId="{DDFF0811-4B60-4C76-894C-7968061B099B}" srcId="{194B5D48-DF00-485E-AC31-5EEAE93C064E}" destId="{CD0FE9E5-47C0-491D-9FE1-A1D8A167199D}" srcOrd="2" destOrd="0" parTransId="{AD5E2B68-EE8A-400C-BB97-01817DCB64F6}" sibTransId="{BDDBC35C-651E-46FD-B918-F97B04127891}"/>
    <dgm:cxn modelId="{4A7F4311-3084-4524-A5C2-801D18084D5C}" srcId="{194B5D48-DF00-485E-AC31-5EEAE93C064E}" destId="{E501BCA1-2781-45BC-B440-EC3CF21F1E56}" srcOrd="0" destOrd="0" parTransId="{DB848325-A1E9-418F-B9DC-D48381D451CC}" sibTransId="{15929882-AFB0-4498-8BE1-4F72D158A50C}"/>
    <dgm:cxn modelId="{A230C226-6A10-466A-A3E5-2BC9E4E56414}" type="presOf" srcId="{194B5D48-DF00-485E-AC31-5EEAE93C064E}" destId="{B0A96B42-8DC9-4B89-9601-3C2B0C55038C}" srcOrd="0" destOrd="0" presId="urn:microsoft.com/office/officeart/2005/8/layout/hList2"/>
    <dgm:cxn modelId="{BA68863F-6AA1-4279-A639-BAC3A70A219A}" srcId="{194B5D48-DF00-485E-AC31-5EEAE93C064E}" destId="{D467C63C-9EA2-4808-AF47-BCF95FD56C18}" srcOrd="3" destOrd="0" parTransId="{54498676-1617-4F1F-8AE9-57699FF90301}" sibTransId="{A9CF5058-DC90-4AA9-943C-7BCC60E53933}"/>
    <dgm:cxn modelId="{166B765B-DE1E-4EB5-B61F-130FA722CF0B}" type="presOf" srcId="{8EB36648-13C1-46D3-966F-A5E849B802AE}" destId="{4BE0E227-6481-4523-9536-11DCE6D9C1F4}" srcOrd="0" destOrd="0" presId="urn:microsoft.com/office/officeart/2005/8/layout/hList2"/>
    <dgm:cxn modelId="{0F172B5F-2424-4D23-86E2-0B6BD052F6D4}" srcId="{3029DDE5-B6E5-44A9-A2A0-767C26AF16C9}" destId="{8B6EEE8F-07C0-4E95-A32A-61BD56F816CA}" srcOrd="0" destOrd="0" parTransId="{9A5B5099-7D3B-4F45-9FC7-988CEFD7FAFB}" sibTransId="{74247448-4C28-4ABB-A15D-4FC9140A6042}"/>
    <dgm:cxn modelId="{0376FA42-D3FA-4F70-B428-68608A35C768}" type="presOf" srcId="{E4F80E9F-52BA-4BE8-B052-F3C7AF9F256C}" destId="{4E99BBAE-959C-4056-B72B-E8B4CB33E506}" srcOrd="0" destOrd="1" presId="urn:microsoft.com/office/officeart/2005/8/layout/hList2"/>
    <dgm:cxn modelId="{732CAD63-1D37-4430-86AD-67B1A16F0B02}" type="presOf" srcId="{CD0FE9E5-47C0-491D-9FE1-A1D8A167199D}" destId="{4E99BBAE-959C-4056-B72B-E8B4CB33E506}" srcOrd="0" destOrd="2" presId="urn:microsoft.com/office/officeart/2005/8/layout/hList2"/>
    <dgm:cxn modelId="{DD0D2965-B37A-4EF2-8F1D-74BEDCC93336}" srcId="{194B5D48-DF00-485E-AC31-5EEAE93C064E}" destId="{6557232C-C08C-434D-8BC0-348A439AF858}" srcOrd="4" destOrd="0" parTransId="{6A6A3276-121D-488C-A730-084E4F7E048A}" sibTransId="{EAD04681-4D9F-43A5-A78D-6BA66FB44608}"/>
    <dgm:cxn modelId="{F5F41447-A2BF-487B-96C8-35554F71D392}" type="presOf" srcId="{6557232C-C08C-434D-8BC0-348A439AF858}" destId="{4E99BBAE-959C-4056-B72B-E8B4CB33E506}" srcOrd="0" destOrd="4" presId="urn:microsoft.com/office/officeart/2005/8/layout/hList2"/>
    <dgm:cxn modelId="{11E8D254-3602-43B5-882D-358DA679D689}" type="presOf" srcId="{3029DDE5-B6E5-44A9-A2A0-767C26AF16C9}" destId="{704C939D-0D86-42D7-99E2-1F14DB112F4E}" srcOrd="0" destOrd="0" presId="urn:microsoft.com/office/officeart/2005/8/layout/hList2"/>
    <dgm:cxn modelId="{E479AB7E-C782-4992-A992-B9DAAFC2DA77}" srcId="{194B5D48-DF00-485E-AC31-5EEAE93C064E}" destId="{E4F80E9F-52BA-4BE8-B052-F3C7AF9F256C}" srcOrd="1" destOrd="0" parTransId="{526F5CA0-9326-4E2F-9B5A-DA4C423C5C26}" sibTransId="{15AF6335-0746-4355-9B65-21452659F012}"/>
    <dgm:cxn modelId="{2935DB81-1700-4F07-9A62-1A93FA74A644}" srcId="{8B6EEE8F-07C0-4E95-A32A-61BD56F816CA}" destId="{4C7B9718-55C2-4F45-AFC6-2EE088BF868A}" srcOrd="1" destOrd="0" parTransId="{0690C3DB-C85E-4E27-A7C6-5DB3BB76D24B}" sibTransId="{3C640658-40B1-4819-8A11-C06340F1A553}"/>
    <dgm:cxn modelId="{9BA01D8D-3CF0-4B4C-8A7C-BB4D4E0D8F6D}" srcId="{8B6EEE8F-07C0-4E95-A32A-61BD56F816CA}" destId="{FBB2B9EC-D18A-4C97-9211-DBE04E92AC17}" srcOrd="2" destOrd="0" parTransId="{38C61F0C-DD31-4F21-867F-4624B7154480}" sibTransId="{12CCC1D2-3313-452C-BB3B-B8F575AD12BD}"/>
    <dgm:cxn modelId="{33C8B99D-15C4-4C7A-8E50-B06827562204}" type="presOf" srcId="{EDBC5D81-D8A1-4836-8DD3-A120DB8A84B8}" destId="{955B88C6-499E-45BB-958B-C84E23A3E294}" srcOrd="0" destOrd="4" presId="urn:microsoft.com/office/officeart/2005/8/layout/hList2"/>
    <dgm:cxn modelId="{B15F71A1-360F-45E8-8FF7-A789937F5DBC}" type="presOf" srcId="{8B6EEE8F-07C0-4E95-A32A-61BD56F816CA}" destId="{7C302053-52A0-4625-843F-1DD8383E99CC}" srcOrd="0" destOrd="0" presId="urn:microsoft.com/office/officeart/2005/8/layout/hList2"/>
    <dgm:cxn modelId="{6C8C02BB-9D41-4DC3-9C33-7DF09DFBF73D}" type="presOf" srcId="{FBB2B9EC-D18A-4C97-9211-DBE04E92AC17}" destId="{955B88C6-499E-45BB-958B-C84E23A3E294}" srcOrd="0" destOrd="2" presId="urn:microsoft.com/office/officeart/2005/8/layout/hList2"/>
    <dgm:cxn modelId="{F3D7E7BE-E0CD-4ED3-9924-CD0EE9C1BB1D}" type="presOf" srcId="{E501BCA1-2781-45BC-B440-EC3CF21F1E56}" destId="{4E99BBAE-959C-4056-B72B-E8B4CB33E506}" srcOrd="0" destOrd="0" presId="urn:microsoft.com/office/officeart/2005/8/layout/hList2"/>
    <dgm:cxn modelId="{67CE22BF-EAF1-4B25-A439-9CE304955A0B}" srcId="{51A0E3AC-0DAE-4FC8-8DF4-C02E8392A004}" destId="{44E40B9D-B90A-4BB0-B613-B95B5FEFF741}" srcOrd="1" destOrd="0" parTransId="{2B61C936-266C-435A-95F2-745A4145543E}" sibTransId="{E5CA44D6-9B8F-40C4-821C-2CDE7048CBF6}"/>
    <dgm:cxn modelId="{966C11C1-F078-49F7-A3A4-A06B93B23ABB}" type="presOf" srcId="{D467C63C-9EA2-4808-AF47-BCF95FD56C18}" destId="{4E99BBAE-959C-4056-B72B-E8B4CB33E506}" srcOrd="0" destOrd="3" presId="urn:microsoft.com/office/officeart/2005/8/layout/hList2"/>
    <dgm:cxn modelId="{E4EB92C7-12ED-45C0-8E70-9FBF77AA96FC}" type="presOf" srcId="{4C7B9718-55C2-4F45-AFC6-2EE088BF868A}" destId="{955B88C6-499E-45BB-958B-C84E23A3E294}" srcOrd="0" destOrd="1" presId="urn:microsoft.com/office/officeart/2005/8/layout/hList2"/>
    <dgm:cxn modelId="{512103CB-2111-47FD-B458-FB2E51056F3A}" srcId="{51A0E3AC-0DAE-4FC8-8DF4-C02E8392A004}" destId="{912137C7-9006-4341-8596-0F62EF75745F}" srcOrd="2" destOrd="0" parTransId="{46A7CD0E-84E6-48E6-BD3B-1BB59C5C337F}" sibTransId="{E239BB91-16BD-47BA-8E24-79DDA6D76AB6}"/>
    <dgm:cxn modelId="{12BFF0CD-F50A-45D3-AEEE-06833730CD8C}" srcId="{3029DDE5-B6E5-44A9-A2A0-767C26AF16C9}" destId="{194B5D48-DF00-485E-AC31-5EEAE93C064E}" srcOrd="1" destOrd="0" parTransId="{A5DABEE3-95B0-4826-8F91-69DD8689E280}" sibTransId="{C89F7353-F6F9-45AD-BD53-698864764797}"/>
    <dgm:cxn modelId="{E3ED3DCE-856D-4D28-8190-0F942EC41ABC}" type="presOf" srcId="{912137C7-9006-4341-8596-0F62EF75745F}" destId="{4BE0E227-6481-4523-9536-11DCE6D9C1F4}" srcOrd="0" destOrd="2" presId="urn:microsoft.com/office/officeart/2005/8/layout/hList2"/>
    <dgm:cxn modelId="{007977D0-8696-4F79-A28D-1247B619DE55}" srcId="{51A0E3AC-0DAE-4FC8-8DF4-C02E8392A004}" destId="{8EB36648-13C1-46D3-966F-A5E849B802AE}" srcOrd="0" destOrd="0" parTransId="{A36D76DB-8911-4136-A8D9-E19FD276DBEE}" sibTransId="{85C8A795-378A-4D8C-B27D-6FB014C3AABE}"/>
    <dgm:cxn modelId="{B49DBAD6-3C0E-405C-80D3-B6846D96B0F0}" type="presOf" srcId="{51A0E3AC-0DAE-4FC8-8DF4-C02E8392A004}" destId="{2447188B-51A8-4B34-A75E-B761D447C659}" srcOrd="0" destOrd="0" presId="urn:microsoft.com/office/officeart/2005/8/layout/hList2"/>
    <dgm:cxn modelId="{3CC219EC-312E-4317-BA34-4967A08F2ACE}" type="presOf" srcId="{11D927EC-8C62-46CA-BB5E-3841BFD32257}" destId="{955B88C6-499E-45BB-958B-C84E23A3E294}" srcOrd="0" destOrd="3" presId="urn:microsoft.com/office/officeart/2005/8/layout/hList2"/>
    <dgm:cxn modelId="{628DC6F1-2A3B-46D5-B82F-D93F45801B60}" type="presOf" srcId="{12CC6CA8-D016-4A7E-80AC-4E4D1E67FB60}" destId="{4BE0E227-6481-4523-9536-11DCE6D9C1F4}" srcOrd="0" destOrd="3" presId="urn:microsoft.com/office/officeart/2005/8/layout/hList2"/>
    <dgm:cxn modelId="{95D45F53-E3B1-491C-8EE2-262F49257AB5}" type="presParOf" srcId="{704C939D-0D86-42D7-99E2-1F14DB112F4E}" destId="{0B59C32F-1393-4F57-8E2F-D43EE89D4DF9}" srcOrd="0" destOrd="0" presId="urn:microsoft.com/office/officeart/2005/8/layout/hList2"/>
    <dgm:cxn modelId="{F13393A3-AC84-400E-99D6-6E00BF5E4D5C}" type="presParOf" srcId="{0B59C32F-1393-4F57-8E2F-D43EE89D4DF9}" destId="{91FC5126-B73B-4F28-8420-AA8B001E3497}" srcOrd="0" destOrd="0" presId="urn:microsoft.com/office/officeart/2005/8/layout/hList2"/>
    <dgm:cxn modelId="{A8B0A5A4-AB30-4134-A5D5-BCA99275386A}" type="presParOf" srcId="{0B59C32F-1393-4F57-8E2F-D43EE89D4DF9}" destId="{955B88C6-499E-45BB-958B-C84E23A3E294}" srcOrd="1" destOrd="0" presId="urn:microsoft.com/office/officeart/2005/8/layout/hList2"/>
    <dgm:cxn modelId="{52358B5F-BED6-498D-B40D-DEBFD0540CF3}" type="presParOf" srcId="{0B59C32F-1393-4F57-8E2F-D43EE89D4DF9}" destId="{7C302053-52A0-4625-843F-1DD8383E99CC}" srcOrd="2" destOrd="0" presId="urn:microsoft.com/office/officeart/2005/8/layout/hList2"/>
    <dgm:cxn modelId="{F9781875-5CE7-48AB-A661-F454365855C3}" type="presParOf" srcId="{704C939D-0D86-42D7-99E2-1F14DB112F4E}" destId="{3D610E62-647E-4B05-BD1D-BB5B93FB0D5C}" srcOrd="1" destOrd="0" presId="urn:microsoft.com/office/officeart/2005/8/layout/hList2"/>
    <dgm:cxn modelId="{3D508E1F-5D77-4BCF-8AFD-83E2E20CF243}" type="presParOf" srcId="{704C939D-0D86-42D7-99E2-1F14DB112F4E}" destId="{562A9A89-E88A-4A94-873E-596A24634783}" srcOrd="2" destOrd="0" presId="urn:microsoft.com/office/officeart/2005/8/layout/hList2"/>
    <dgm:cxn modelId="{47ECCA58-2229-4536-8D32-7A2F9CD2ADCF}" type="presParOf" srcId="{562A9A89-E88A-4A94-873E-596A24634783}" destId="{A4789A1C-DC59-41AC-8EEF-4F59CC363FAB}" srcOrd="0" destOrd="0" presId="urn:microsoft.com/office/officeart/2005/8/layout/hList2"/>
    <dgm:cxn modelId="{6A6905A3-5B42-4B63-98D8-DA0E888FB441}" type="presParOf" srcId="{562A9A89-E88A-4A94-873E-596A24634783}" destId="{4E99BBAE-959C-4056-B72B-E8B4CB33E506}" srcOrd="1" destOrd="0" presId="urn:microsoft.com/office/officeart/2005/8/layout/hList2"/>
    <dgm:cxn modelId="{E4BD685D-317A-409C-80C2-5BC1DC14CABD}" type="presParOf" srcId="{562A9A89-E88A-4A94-873E-596A24634783}" destId="{B0A96B42-8DC9-4B89-9601-3C2B0C55038C}" srcOrd="2" destOrd="0" presId="urn:microsoft.com/office/officeart/2005/8/layout/hList2"/>
    <dgm:cxn modelId="{EDA79874-8BF8-4F44-803C-292D6BB996C7}" type="presParOf" srcId="{704C939D-0D86-42D7-99E2-1F14DB112F4E}" destId="{20FCAE76-0448-42CB-B3BD-77EAEAEA4FDC}" srcOrd="3" destOrd="0" presId="urn:microsoft.com/office/officeart/2005/8/layout/hList2"/>
    <dgm:cxn modelId="{F90BA8FC-DED8-4B6C-B6B0-4FCC442C3A0F}" type="presParOf" srcId="{704C939D-0D86-42D7-99E2-1F14DB112F4E}" destId="{D1C59010-C888-4320-9938-81544DD74664}" srcOrd="4" destOrd="0" presId="urn:microsoft.com/office/officeart/2005/8/layout/hList2"/>
    <dgm:cxn modelId="{D587F28E-86DB-456D-93F8-3105F327A284}" type="presParOf" srcId="{D1C59010-C888-4320-9938-81544DD74664}" destId="{3A177F76-12A8-4589-98EE-044402795235}" srcOrd="0" destOrd="0" presId="urn:microsoft.com/office/officeart/2005/8/layout/hList2"/>
    <dgm:cxn modelId="{BCEE24C5-8EDB-416F-813E-E7112BC98725}" type="presParOf" srcId="{D1C59010-C888-4320-9938-81544DD74664}" destId="{4BE0E227-6481-4523-9536-11DCE6D9C1F4}" srcOrd="1" destOrd="0" presId="urn:microsoft.com/office/officeart/2005/8/layout/hList2"/>
    <dgm:cxn modelId="{50FAD90E-2DC9-4574-B3B7-46DE7BD052C7}" type="presParOf" srcId="{D1C59010-C888-4320-9938-81544DD74664}" destId="{2447188B-51A8-4B34-A75E-B761D447C65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5E5605-F772-469D-A909-7AA647FB922D}" type="doc">
      <dgm:prSet loTypeId="urn:microsoft.com/office/officeart/2005/8/layout/pList2" loCatId="list" qsTypeId="urn:microsoft.com/office/officeart/2005/8/quickstyle/simple1" qsCatId="simple" csTypeId="urn:microsoft.com/office/officeart/2005/8/colors/colorful5" csCatId="colorful" phldr="1"/>
      <dgm:spPr/>
    </dgm:pt>
    <dgm:pt modelId="{BD4A44D5-D1CB-467C-8A9E-DC8D31CDAC4D}">
      <dgm:prSet phldrT="[Text]"/>
      <dgm:spPr/>
      <dgm:t>
        <a:bodyPr/>
        <a:lstStyle/>
        <a:p>
          <a:pPr rtl="1"/>
          <a:r>
            <a:rPr lang="fa-IR" dirty="0"/>
            <a:t>سطح ۳ (پایدار) </a:t>
          </a:r>
        </a:p>
      </dgm:t>
    </dgm:pt>
    <dgm:pt modelId="{5CEC4761-E7B6-4C17-88B0-C51B194F4167}" type="parTrans" cxnId="{DD1940CB-EEC1-4AE7-B546-B6239FA41031}">
      <dgm:prSet/>
      <dgm:spPr/>
      <dgm:t>
        <a:bodyPr/>
        <a:lstStyle/>
        <a:p>
          <a:pPr rtl="1"/>
          <a:endParaRPr lang="fa-IR"/>
        </a:p>
      </dgm:t>
    </dgm:pt>
    <dgm:pt modelId="{75C7E0F5-715F-4C76-AF35-F8908936A8CC}" type="sibTrans" cxnId="{DD1940CB-EEC1-4AE7-B546-B6239FA41031}">
      <dgm:prSet/>
      <dgm:spPr/>
      <dgm:t>
        <a:bodyPr/>
        <a:lstStyle/>
        <a:p>
          <a:pPr rtl="1"/>
          <a:endParaRPr lang="fa-IR"/>
        </a:p>
      </dgm:t>
    </dgm:pt>
    <dgm:pt modelId="{B67D7335-A017-4048-845F-BE758FE46430}">
      <dgm:prSet phldrT="[Text]"/>
      <dgm:spPr/>
      <dgm:t>
        <a:bodyPr/>
        <a:lstStyle/>
        <a:p>
          <a:pPr rtl="1"/>
          <a:r>
            <a:rPr lang="fa-IR" dirty="0"/>
            <a:t>سطح ۲ (ناپایدار)</a:t>
          </a:r>
        </a:p>
      </dgm:t>
    </dgm:pt>
    <dgm:pt modelId="{0F044D71-12D0-4166-BCB9-CD66C51C81A7}" type="parTrans" cxnId="{014D0F23-5650-4804-B600-93A7A048ED84}">
      <dgm:prSet/>
      <dgm:spPr/>
      <dgm:t>
        <a:bodyPr/>
        <a:lstStyle/>
        <a:p>
          <a:pPr rtl="1"/>
          <a:endParaRPr lang="fa-IR"/>
        </a:p>
      </dgm:t>
    </dgm:pt>
    <dgm:pt modelId="{346252E2-78CA-4811-9ADB-79D205CAB30C}" type="sibTrans" cxnId="{014D0F23-5650-4804-B600-93A7A048ED84}">
      <dgm:prSet/>
      <dgm:spPr/>
      <dgm:t>
        <a:bodyPr/>
        <a:lstStyle/>
        <a:p>
          <a:pPr rtl="1"/>
          <a:endParaRPr lang="fa-IR"/>
        </a:p>
      </dgm:t>
    </dgm:pt>
    <dgm:pt modelId="{AD5A1136-DA06-4473-BE4F-FE6BE1614B58}">
      <dgm:prSet/>
      <dgm:spPr/>
      <dgm:t>
        <a:bodyPr/>
        <a:lstStyle/>
        <a:p>
          <a:pPr rtl="1"/>
          <a:r>
            <a:rPr lang="fa-IR"/>
            <a:t>سطح ۱ (بحرانی) </a:t>
          </a:r>
        </a:p>
      </dgm:t>
    </dgm:pt>
    <dgm:pt modelId="{83642975-0245-4FFB-B4C0-B99ABCE7CB13}" type="parTrans" cxnId="{ADF94BF8-3159-4F59-BCEC-56A3C4A9212C}">
      <dgm:prSet/>
      <dgm:spPr/>
      <dgm:t>
        <a:bodyPr/>
        <a:lstStyle/>
        <a:p>
          <a:pPr rtl="1"/>
          <a:endParaRPr lang="fa-IR"/>
        </a:p>
      </dgm:t>
    </dgm:pt>
    <dgm:pt modelId="{3ACA837A-3F75-4417-93B9-9CFA2D5B66D0}" type="sibTrans" cxnId="{ADF94BF8-3159-4F59-BCEC-56A3C4A9212C}">
      <dgm:prSet/>
      <dgm:spPr/>
      <dgm:t>
        <a:bodyPr/>
        <a:lstStyle/>
        <a:p>
          <a:pPr rtl="1"/>
          <a:endParaRPr lang="fa-IR"/>
        </a:p>
      </dgm:t>
    </dgm:pt>
    <dgm:pt modelId="{4C826A7B-6DBF-4077-8EC0-8658F090AAAF}" type="pres">
      <dgm:prSet presAssocID="{DB5E5605-F772-469D-A909-7AA647FB922D}" presName="Name0" presStyleCnt="0">
        <dgm:presLayoutVars>
          <dgm:dir/>
          <dgm:resizeHandles val="exact"/>
        </dgm:presLayoutVars>
      </dgm:prSet>
      <dgm:spPr/>
    </dgm:pt>
    <dgm:pt modelId="{86968E1D-E8BF-4D54-B669-C91A060B655B}" type="pres">
      <dgm:prSet presAssocID="{DB5E5605-F772-469D-A909-7AA647FB922D}" presName="bkgdShp" presStyleLbl="alignAccFollowNode1" presStyleIdx="0" presStyleCnt="1"/>
      <dgm:spPr/>
    </dgm:pt>
    <dgm:pt modelId="{C53CB42F-757A-45C8-AEFB-F59C1605FEED}" type="pres">
      <dgm:prSet presAssocID="{DB5E5605-F772-469D-A909-7AA647FB922D}" presName="linComp" presStyleCnt="0"/>
      <dgm:spPr/>
    </dgm:pt>
    <dgm:pt modelId="{C0725396-B3FA-4244-854D-3D1082381E3A}" type="pres">
      <dgm:prSet presAssocID="{BD4A44D5-D1CB-467C-8A9E-DC8D31CDAC4D}" presName="compNode" presStyleCnt="0"/>
      <dgm:spPr/>
    </dgm:pt>
    <dgm:pt modelId="{65EB1EDB-58BD-4290-963E-A56AEE5796CC}" type="pres">
      <dgm:prSet presAssocID="{BD4A44D5-D1CB-467C-8A9E-DC8D31CDAC4D}" presName="node" presStyleLbl="node1" presStyleIdx="0" presStyleCnt="3">
        <dgm:presLayoutVars>
          <dgm:bulletEnabled val="1"/>
        </dgm:presLayoutVars>
      </dgm:prSet>
      <dgm:spPr/>
    </dgm:pt>
    <dgm:pt modelId="{270B30A6-1A16-47FD-B192-E0AA56CE5502}" type="pres">
      <dgm:prSet presAssocID="{BD4A44D5-D1CB-467C-8A9E-DC8D31CDAC4D}" presName="invisiNode" presStyleLbl="node1" presStyleIdx="0" presStyleCnt="3"/>
      <dgm:spPr/>
    </dgm:pt>
    <dgm:pt modelId="{52DF2F9B-8C0D-4F1C-B301-F47ED480F78F}" type="pres">
      <dgm:prSet presAssocID="{BD4A44D5-D1CB-467C-8A9E-DC8D31CDAC4D}" presName="imagNode" presStyleLbl="fgImgPlace1" presStyleIdx="0" presStyleCnt="3"/>
      <dgm:spPr/>
    </dgm:pt>
    <dgm:pt modelId="{B744172E-D0E7-4E9C-ADFA-7D2E9FF0E623}" type="pres">
      <dgm:prSet presAssocID="{75C7E0F5-715F-4C76-AF35-F8908936A8CC}" presName="sibTrans" presStyleLbl="sibTrans2D1" presStyleIdx="0" presStyleCnt="0"/>
      <dgm:spPr/>
    </dgm:pt>
    <dgm:pt modelId="{05F53CC1-7DDC-488A-B5EA-90356D838496}" type="pres">
      <dgm:prSet presAssocID="{B67D7335-A017-4048-845F-BE758FE46430}" presName="compNode" presStyleCnt="0"/>
      <dgm:spPr/>
    </dgm:pt>
    <dgm:pt modelId="{4EDA4612-C2E5-4AFC-9DB8-F3A2821F39A2}" type="pres">
      <dgm:prSet presAssocID="{B67D7335-A017-4048-845F-BE758FE46430}" presName="node" presStyleLbl="node1" presStyleIdx="1" presStyleCnt="3">
        <dgm:presLayoutVars>
          <dgm:bulletEnabled val="1"/>
        </dgm:presLayoutVars>
      </dgm:prSet>
      <dgm:spPr/>
    </dgm:pt>
    <dgm:pt modelId="{94B829BE-917C-4FC8-ACFC-16217ABF3A6F}" type="pres">
      <dgm:prSet presAssocID="{B67D7335-A017-4048-845F-BE758FE46430}" presName="invisiNode" presStyleLbl="node1" presStyleIdx="1" presStyleCnt="3"/>
      <dgm:spPr/>
    </dgm:pt>
    <dgm:pt modelId="{60B093B1-3ED2-4D74-9835-855AF7C0F4DD}" type="pres">
      <dgm:prSet presAssocID="{B67D7335-A017-4048-845F-BE758FE46430}" presName="imagNode" presStyleLbl="fgImgPlace1" presStyleIdx="1" presStyleCnt="3"/>
      <dgm:spPr/>
    </dgm:pt>
    <dgm:pt modelId="{9120C332-115C-4185-AA2C-EA2B98CAE005}" type="pres">
      <dgm:prSet presAssocID="{346252E2-78CA-4811-9ADB-79D205CAB30C}" presName="sibTrans" presStyleLbl="sibTrans2D1" presStyleIdx="0" presStyleCnt="0"/>
      <dgm:spPr/>
    </dgm:pt>
    <dgm:pt modelId="{96EFE2AC-38BE-4B91-9D67-64ADE1A3E408}" type="pres">
      <dgm:prSet presAssocID="{AD5A1136-DA06-4473-BE4F-FE6BE1614B58}" presName="compNode" presStyleCnt="0"/>
      <dgm:spPr/>
    </dgm:pt>
    <dgm:pt modelId="{DB498E41-B4FE-40DA-B962-8DEA596D2147}" type="pres">
      <dgm:prSet presAssocID="{AD5A1136-DA06-4473-BE4F-FE6BE1614B58}" presName="node" presStyleLbl="node1" presStyleIdx="2" presStyleCnt="3">
        <dgm:presLayoutVars>
          <dgm:bulletEnabled val="1"/>
        </dgm:presLayoutVars>
      </dgm:prSet>
      <dgm:spPr/>
    </dgm:pt>
    <dgm:pt modelId="{CF121277-B5B7-4826-9FEF-0FFC2B99DB07}" type="pres">
      <dgm:prSet presAssocID="{AD5A1136-DA06-4473-BE4F-FE6BE1614B58}" presName="invisiNode" presStyleLbl="node1" presStyleIdx="2" presStyleCnt="3"/>
      <dgm:spPr/>
    </dgm:pt>
    <dgm:pt modelId="{582334CE-439C-46D5-89C6-0EE8A7A691F3}" type="pres">
      <dgm:prSet presAssocID="{AD5A1136-DA06-4473-BE4F-FE6BE1614B58}" presName="imagNode" presStyleLbl="fgImgPlace1" presStyleIdx="2" presStyleCnt="3"/>
      <dgm:spPr/>
    </dgm:pt>
  </dgm:ptLst>
  <dgm:cxnLst>
    <dgm:cxn modelId="{666C2A19-50D8-46F7-9DB1-8E99C4FB668E}" type="presOf" srcId="{AD5A1136-DA06-4473-BE4F-FE6BE1614B58}" destId="{DB498E41-B4FE-40DA-B962-8DEA596D2147}" srcOrd="0" destOrd="0" presId="urn:microsoft.com/office/officeart/2005/8/layout/pList2"/>
    <dgm:cxn modelId="{014D0F23-5650-4804-B600-93A7A048ED84}" srcId="{DB5E5605-F772-469D-A909-7AA647FB922D}" destId="{B67D7335-A017-4048-845F-BE758FE46430}" srcOrd="1" destOrd="0" parTransId="{0F044D71-12D0-4166-BCB9-CD66C51C81A7}" sibTransId="{346252E2-78CA-4811-9ADB-79D205CAB30C}"/>
    <dgm:cxn modelId="{48F9F273-F7C1-4032-91D4-A798CC4E7434}" type="presOf" srcId="{B67D7335-A017-4048-845F-BE758FE46430}" destId="{4EDA4612-C2E5-4AFC-9DB8-F3A2821F39A2}" srcOrd="0" destOrd="0" presId="urn:microsoft.com/office/officeart/2005/8/layout/pList2"/>
    <dgm:cxn modelId="{76388F79-427A-4279-A480-1FBD4FE99166}" type="presOf" srcId="{DB5E5605-F772-469D-A909-7AA647FB922D}" destId="{4C826A7B-6DBF-4077-8EC0-8658F090AAAF}" srcOrd="0" destOrd="0" presId="urn:microsoft.com/office/officeart/2005/8/layout/pList2"/>
    <dgm:cxn modelId="{58B26EA1-8C72-4789-A008-118E1EDE9AF2}" type="presOf" srcId="{BD4A44D5-D1CB-467C-8A9E-DC8D31CDAC4D}" destId="{65EB1EDB-58BD-4290-963E-A56AEE5796CC}" srcOrd="0" destOrd="0" presId="urn:microsoft.com/office/officeart/2005/8/layout/pList2"/>
    <dgm:cxn modelId="{DD1940CB-EEC1-4AE7-B546-B6239FA41031}" srcId="{DB5E5605-F772-469D-A909-7AA647FB922D}" destId="{BD4A44D5-D1CB-467C-8A9E-DC8D31CDAC4D}" srcOrd="0" destOrd="0" parTransId="{5CEC4761-E7B6-4C17-88B0-C51B194F4167}" sibTransId="{75C7E0F5-715F-4C76-AF35-F8908936A8CC}"/>
    <dgm:cxn modelId="{47A3EAF4-19E1-42B3-BF1C-A6A0396E2D8C}" type="presOf" srcId="{75C7E0F5-715F-4C76-AF35-F8908936A8CC}" destId="{B744172E-D0E7-4E9C-ADFA-7D2E9FF0E623}" srcOrd="0" destOrd="0" presId="urn:microsoft.com/office/officeart/2005/8/layout/pList2"/>
    <dgm:cxn modelId="{ADF94BF8-3159-4F59-BCEC-56A3C4A9212C}" srcId="{DB5E5605-F772-469D-A909-7AA647FB922D}" destId="{AD5A1136-DA06-4473-BE4F-FE6BE1614B58}" srcOrd="2" destOrd="0" parTransId="{83642975-0245-4FFB-B4C0-B99ABCE7CB13}" sibTransId="{3ACA837A-3F75-4417-93B9-9CFA2D5B66D0}"/>
    <dgm:cxn modelId="{AF2D4AFA-75CB-4605-8350-6BD7C3C8E0CD}" type="presOf" srcId="{346252E2-78CA-4811-9ADB-79D205CAB30C}" destId="{9120C332-115C-4185-AA2C-EA2B98CAE005}" srcOrd="0" destOrd="0" presId="urn:microsoft.com/office/officeart/2005/8/layout/pList2"/>
    <dgm:cxn modelId="{C47FE0FB-0316-4813-870A-269F0E3CACFD}" type="presParOf" srcId="{4C826A7B-6DBF-4077-8EC0-8658F090AAAF}" destId="{86968E1D-E8BF-4D54-B669-C91A060B655B}" srcOrd="0" destOrd="0" presId="urn:microsoft.com/office/officeart/2005/8/layout/pList2"/>
    <dgm:cxn modelId="{5D2DEF3A-02B7-4A24-96EA-E7DD777DBD21}" type="presParOf" srcId="{4C826A7B-6DBF-4077-8EC0-8658F090AAAF}" destId="{C53CB42F-757A-45C8-AEFB-F59C1605FEED}" srcOrd="1" destOrd="0" presId="urn:microsoft.com/office/officeart/2005/8/layout/pList2"/>
    <dgm:cxn modelId="{28267555-28D1-48F4-8B47-C486945CEBE0}" type="presParOf" srcId="{C53CB42F-757A-45C8-AEFB-F59C1605FEED}" destId="{C0725396-B3FA-4244-854D-3D1082381E3A}" srcOrd="0" destOrd="0" presId="urn:microsoft.com/office/officeart/2005/8/layout/pList2"/>
    <dgm:cxn modelId="{83C47CD3-80A2-4A27-9950-4A6E99792D7D}" type="presParOf" srcId="{C0725396-B3FA-4244-854D-3D1082381E3A}" destId="{65EB1EDB-58BD-4290-963E-A56AEE5796CC}" srcOrd="0" destOrd="0" presId="urn:microsoft.com/office/officeart/2005/8/layout/pList2"/>
    <dgm:cxn modelId="{5F781FF7-A13F-41A9-9F39-DB55645FA764}" type="presParOf" srcId="{C0725396-B3FA-4244-854D-3D1082381E3A}" destId="{270B30A6-1A16-47FD-B192-E0AA56CE5502}" srcOrd="1" destOrd="0" presId="urn:microsoft.com/office/officeart/2005/8/layout/pList2"/>
    <dgm:cxn modelId="{BD9930EE-1CE6-4994-A71D-84A73494EDE6}" type="presParOf" srcId="{C0725396-B3FA-4244-854D-3D1082381E3A}" destId="{52DF2F9B-8C0D-4F1C-B301-F47ED480F78F}" srcOrd="2" destOrd="0" presId="urn:microsoft.com/office/officeart/2005/8/layout/pList2"/>
    <dgm:cxn modelId="{9133B41D-F1DB-4887-9F1B-22BBB28443E6}" type="presParOf" srcId="{C53CB42F-757A-45C8-AEFB-F59C1605FEED}" destId="{B744172E-D0E7-4E9C-ADFA-7D2E9FF0E623}" srcOrd="1" destOrd="0" presId="urn:microsoft.com/office/officeart/2005/8/layout/pList2"/>
    <dgm:cxn modelId="{C1F4AA5A-6DA3-43B9-9A5C-E3153BCC0E01}" type="presParOf" srcId="{C53CB42F-757A-45C8-AEFB-F59C1605FEED}" destId="{05F53CC1-7DDC-488A-B5EA-90356D838496}" srcOrd="2" destOrd="0" presId="urn:microsoft.com/office/officeart/2005/8/layout/pList2"/>
    <dgm:cxn modelId="{2E33BD75-17F6-49E7-ACF6-EB8E0F96F38B}" type="presParOf" srcId="{05F53CC1-7DDC-488A-B5EA-90356D838496}" destId="{4EDA4612-C2E5-4AFC-9DB8-F3A2821F39A2}" srcOrd="0" destOrd="0" presId="urn:microsoft.com/office/officeart/2005/8/layout/pList2"/>
    <dgm:cxn modelId="{7B73984C-E684-40BA-9901-B4BB71087091}" type="presParOf" srcId="{05F53CC1-7DDC-488A-B5EA-90356D838496}" destId="{94B829BE-917C-4FC8-ACFC-16217ABF3A6F}" srcOrd="1" destOrd="0" presId="urn:microsoft.com/office/officeart/2005/8/layout/pList2"/>
    <dgm:cxn modelId="{457FD2D9-6FB4-4484-AAC2-464A2B9EE94F}" type="presParOf" srcId="{05F53CC1-7DDC-488A-B5EA-90356D838496}" destId="{60B093B1-3ED2-4D74-9835-855AF7C0F4DD}" srcOrd="2" destOrd="0" presId="urn:microsoft.com/office/officeart/2005/8/layout/pList2"/>
    <dgm:cxn modelId="{9DDEB808-A891-4C8B-8EF4-8EB74236D194}" type="presParOf" srcId="{C53CB42F-757A-45C8-AEFB-F59C1605FEED}" destId="{9120C332-115C-4185-AA2C-EA2B98CAE005}" srcOrd="3" destOrd="0" presId="urn:microsoft.com/office/officeart/2005/8/layout/pList2"/>
    <dgm:cxn modelId="{0BDC2AEE-B03D-4465-8778-5D0D13EA7CF4}" type="presParOf" srcId="{C53CB42F-757A-45C8-AEFB-F59C1605FEED}" destId="{96EFE2AC-38BE-4B91-9D67-64ADE1A3E408}" srcOrd="4" destOrd="0" presId="urn:microsoft.com/office/officeart/2005/8/layout/pList2"/>
    <dgm:cxn modelId="{D34006BA-9FCE-492A-A3EE-7135337E5ADB}" type="presParOf" srcId="{96EFE2AC-38BE-4B91-9D67-64ADE1A3E408}" destId="{DB498E41-B4FE-40DA-B962-8DEA596D2147}" srcOrd="0" destOrd="0" presId="urn:microsoft.com/office/officeart/2005/8/layout/pList2"/>
    <dgm:cxn modelId="{E8282C54-F2F1-42E3-86E9-6F950187F5CB}" type="presParOf" srcId="{96EFE2AC-38BE-4B91-9D67-64ADE1A3E408}" destId="{CF121277-B5B7-4826-9FEF-0FFC2B99DB07}" srcOrd="1" destOrd="0" presId="urn:microsoft.com/office/officeart/2005/8/layout/pList2"/>
    <dgm:cxn modelId="{8BB05347-A078-46F2-B1C4-201635488895}" type="presParOf" srcId="{96EFE2AC-38BE-4B91-9D67-64ADE1A3E408}" destId="{582334CE-439C-46D5-89C6-0EE8A7A691F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BAAD17-6FE9-4B67-BA80-10ACF1927CC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fa-IR"/>
        </a:p>
      </dgm:t>
    </dgm:pt>
    <dgm:pt modelId="{5056AF55-1069-49F0-8932-F544961EE41B}">
      <dgm:prSet phldrT="[Text]" custT="1"/>
      <dgm:spPr/>
      <dgm:t>
        <a:bodyPr/>
        <a:lstStyle/>
        <a:p>
          <a:pPr rtl="1"/>
          <a:r>
            <a:rPr lang="fa-IR" sz="1600" b="1" dirty="0">
              <a:solidFill>
                <a:schemeClr val="tx1"/>
              </a:solidFill>
            </a:rPr>
            <a:t>بیماران نورولوژی (سکته مغزی):</a:t>
          </a:r>
        </a:p>
      </dgm:t>
    </dgm:pt>
    <dgm:pt modelId="{0856AF60-AB9A-4F38-814C-F307A54AF176}" type="parTrans" cxnId="{DEBC8C60-14DB-497D-8BCB-43BBAA12032A}">
      <dgm:prSet/>
      <dgm:spPr/>
      <dgm:t>
        <a:bodyPr/>
        <a:lstStyle/>
        <a:p>
          <a:pPr rtl="1"/>
          <a:endParaRPr lang="fa-IR"/>
        </a:p>
      </dgm:t>
    </dgm:pt>
    <dgm:pt modelId="{AA359DC7-ABDE-4F5E-B4C1-E4E707ED0E4B}" type="sibTrans" cxnId="{DEBC8C60-14DB-497D-8BCB-43BBAA12032A}">
      <dgm:prSet/>
      <dgm:spPr/>
      <dgm:t>
        <a:bodyPr/>
        <a:lstStyle/>
        <a:p>
          <a:pPr rtl="1"/>
          <a:endParaRPr lang="fa-IR"/>
        </a:p>
      </dgm:t>
    </dgm:pt>
    <dgm:pt modelId="{19560876-5FFA-49A8-8DEC-0FC7A61E7050}">
      <dgm:prSet phldrT="[Text]" custT="1"/>
      <dgm:spPr/>
      <dgm:t>
        <a:bodyPr/>
        <a:lstStyle/>
        <a:p>
          <a:pPr rtl="1"/>
          <a:r>
            <a:rPr lang="fa-IR" sz="1600" b="1" dirty="0">
              <a:solidFill>
                <a:schemeClr val="tx1"/>
              </a:solidFill>
            </a:rPr>
            <a:t>بیماران قلبی </a:t>
          </a:r>
          <a:r>
            <a:rPr lang="en-US" sz="1600" b="1" dirty="0">
              <a:solidFill>
                <a:schemeClr val="tx1"/>
              </a:solidFill>
            </a:rPr>
            <a:t>(STEMI):</a:t>
          </a:r>
          <a:endParaRPr lang="fa-IR" sz="1600" b="1" dirty="0">
            <a:solidFill>
              <a:schemeClr val="tx1"/>
            </a:solidFill>
          </a:endParaRPr>
        </a:p>
      </dgm:t>
    </dgm:pt>
    <dgm:pt modelId="{9B1BD320-F123-4017-B999-DA573BB5498A}" type="parTrans" cxnId="{C53269ED-4719-4101-A470-B99D203B98F4}">
      <dgm:prSet/>
      <dgm:spPr/>
      <dgm:t>
        <a:bodyPr/>
        <a:lstStyle/>
        <a:p>
          <a:pPr rtl="1"/>
          <a:endParaRPr lang="fa-IR"/>
        </a:p>
      </dgm:t>
    </dgm:pt>
    <dgm:pt modelId="{1EA1A433-E7A6-4CB2-B1C6-F68D9D26D7C8}" type="sibTrans" cxnId="{C53269ED-4719-4101-A470-B99D203B98F4}">
      <dgm:prSet/>
      <dgm:spPr/>
      <dgm:t>
        <a:bodyPr/>
        <a:lstStyle/>
        <a:p>
          <a:pPr rtl="1"/>
          <a:endParaRPr lang="fa-IR"/>
        </a:p>
      </dgm:t>
    </dgm:pt>
    <dgm:pt modelId="{05B02DEB-9200-40DA-97BA-E120F225EF7B}">
      <dgm:prSet phldrT="[Text]" custT="1"/>
      <dgm:spPr/>
      <dgm:t>
        <a:bodyPr/>
        <a:lstStyle/>
        <a:p>
          <a:pPr rtl="1"/>
          <a:r>
            <a:rPr lang="fa-IR" sz="1600" b="1">
              <a:solidFill>
                <a:schemeClr val="tx1"/>
              </a:solidFill>
            </a:rPr>
            <a:t>نوزادان و کودکان:</a:t>
          </a:r>
          <a:endParaRPr lang="fa-IR" sz="1600" b="1" dirty="0">
            <a:solidFill>
              <a:schemeClr val="tx1"/>
            </a:solidFill>
          </a:endParaRPr>
        </a:p>
      </dgm:t>
    </dgm:pt>
    <dgm:pt modelId="{A3477455-7F11-4978-9878-D8E7168F3A7B}" type="parTrans" cxnId="{421FCFAF-AC9C-44AC-B90F-5B6102A0030D}">
      <dgm:prSet/>
      <dgm:spPr/>
      <dgm:t>
        <a:bodyPr/>
        <a:lstStyle/>
        <a:p>
          <a:pPr rtl="1"/>
          <a:endParaRPr lang="fa-IR"/>
        </a:p>
      </dgm:t>
    </dgm:pt>
    <dgm:pt modelId="{A7052520-006E-47E5-9083-6DE88442DAF1}" type="sibTrans" cxnId="{421FCFAF-AC9C-44AC-B90F-5B6102A0030D}">
      <dgm:prSet/>
      <dgm:spPr/>
      <dgm:t>
        <a:bodyPr/>
        <a:lstStyle/>
        <a:p>
          <a:pPr rtl="1"/>
          <a:endParaRPr lang="fa-IR"/>
        </a:p>
      </dgm:t>
    </dgm:pt>
    <dgm:pt modelId="{4A39F84F-2182-41A4-A0E0-A9E2CB5449B3}">
      <dgm:prSet custT="1"/>
      <dgm:spPr/>
      <dgm:t>
        <a:bodyPr/>
        <a:lstStyle/>
        <a:p>
          <a:pPr rtl="1"/>
          <a:r>
            <a:rPr lang="fa-IR" sz="1600" b="1">
              <a:solidFill>
                <a:schemeClr val="tx1"/>
              </a:solidFill>
            </a:rPr>
            <a:t>بیماران روانپزشکی:</a:t>
          </a:r>
          <a:endParaRPr lang="fa-IR" sz="1600" b="1" dirty="0">
            <a:solidFill>
              <a:schemeClr val="tx1"/>
            </a:solidFill>
          </a:endParaRPr>
        </a:p>
      </dgm:t>
    </dgm:pt>
    <dgm:pt modelId="{3ED4B5D3-30F2-4240-BC95-DC5C53B8F4B8}" type="parTrans" cxnId="{183792E0-E73D-43E0-AE4B-1FC954EF370F}">
      <dgm:prSet/>
      <dgm:spPr/>
      <dgm:t>
        <a:bodyPr/>
        <a:lstStyle/>
        <a:p>
          <a:pPr rtl="1"/>
          <a:endParaRPr lang="fa-IR"/>
        </a:p>
      </dgm:t>
    </dgm:pt>
    <dgm:pt modelId="{D4FE4934-0459-4EC6-A96D-393198A80407}" type="sibTrans" cxnId="{183792E0-E73D-43E0-AE4B-1FC954EF370F}">
      <dgm:prSet/>
      <dgm:spPr/>
      <dgm:t>
        <a:bodyPr/>
        <a:lstStyle/>
        <a:p>
          <a:pPr rtl="1"/>
          <a:endParaRPr lang="fa-IR"/>
        </a:p>
      </dgm:t>
    </dgm:pt>
    <dgm:pt modelId="{266B1666-7F60-4CDE-8A98-978B1F2FFBA9}">
      <dgm:prSet custT="1"/>
      <dgm:spPr/>
      <dgm:t>
        <a:bodyPr/>
        <a:lstStyle/>
        <a:p>
          <a:pPr rtl="1"/>
          <a:r>
            <a:rPr lang="fa-IR" sz="1600" b="1" dirty="0">
              <a:solidFill>
                <a:schemeClr val="tx1"/>
              </a:solidFill>
            </a:rPr>
            <a:t>بيماران ترومایی:</a:t>
          </a:r>
        </a:p>
      </dgm:t>
    </dgm:pt>
    <dgm:pt modelId="{C553C658-9E1B-43F6-8BB6-D9B2866C954C}" type="parTrans" cxnId="{6009B756-AAF6-4449-ABF3-8B4995166A7D}">
      <dgm:prSet/>
      <dgm:spPr/>
      <dgm:t>
        <a:bodyPr/>
        <a:lstStyle/>
        <a:p>
          <a:pPr rtl="1"/>
          <a:endParaRPr lang="fa-IR"/>
        </a:p>
      </dgm:t>
    </dgm:pt>
    <dgm:pt modelId="{50641A17-2B60-488D-8538-E61A14A7B734}" type="sibTrans" cxnId="{6009B756-AAF6-4449-ABF3-8B4995166A7D}">
      <dgm:prSet/>
      <dgm:spPr/>
      <dgm:t>
        <a:bodyPr/>
        <a:lstStyle/>
        <a:p>
          <a:pPr rtl="1"/>
          <a:endParaRPr lang="fa-IR"/>
        </a:p>
      </dgm:t>
    </dgm:pt>
    <dgm:pt modelId="{C4DC10F2-984E-433C-8A5E-5E43F10C7877}">
      <dgm:prSet custT="1"/>
      <dgm:spPr/>
      <dgm:t>
        <a:bodyPr/>
        <a:lstStyle/>
        <a:p>
          <a:pPr rtl="1"/>
          <a:r>
            <a:rPr lang="fa-IR" sz="1200" dirty="0"/>
            <a:t> پنجره طلایی: ۴.۵ ساعت برای </a:t>
          </a:r>
          <a:r>
            <a:rPr lang="en-US" sz="1200" dirty="0"/>
            <a:t>tPA</a:t>
          </a:r>
          <a:endParaRPr lang="fa-IR" sz="1200" dirty="0"/>
        </a:p>
      </dgm:t>
    </dgm:pt>
    <dgm:pt modelId="{39227819-EC7F-4767-9AFE-B54265D76B39}" type="parTrans" cxnId="{EE73E10B-5581-44B1-BC0A-29B72A4C1D5E}">
      <dgm:prSet/>
      <dgm:spPr/>
      <dgm:t>
        <a:bodyPr/>
        <a:lstStyle/>
        <a:p>
          <a:pPr rtl="1"/>
          <a:endParaRPr lang="fa-IR"/>
        </a:p>
      </dgm:t>
    </dgm:pt>
    <dgm:pt modelId="{C85653BA-C35B-4420-A648-5D13A6AA6673}" type="sibTrans" cxnId="{EE73E10B-5581-44B1-BC0A-29B72A4C1D5E}">
      <dgm:prSet/>
      <dgm:spPr/>
      <dgm:t>
        <a:bodyPr/>
        <a:lstStyle/>
        <a:p>
          <a:pPr rtl="1"/>
          <a:endParaRPr lang="fa-IR"/>
        </a:p>
      </dgm:t>
    </dgm:pt>
    <dgm:pt modelId="{2C3A422B-DBC6-4E35-81E3-2C3DEBE9D52E}">
      <dgm:prSet custT="1"/>
      <dgm:spPr/>
      <dgm:t>
        <a:bodyPr/>
        <a:lstStyle/>
        <a:p>
          <a:pPr rtl="1"/>
          <a:r>
            <a:rPr lang="fa-IR" sz="1200" dirty="0"/>
            <a:t>· انتقال سریع به مرکز </a:t>
          </a:r>
          <a:r>
            <a:rPr lang="en-US" sz="1200" dirty="0"/>
            <a:t>Stroke Center</a:t>
          </a:r>
          <a:endParaRPr lang="fa-IR" sz="1200" dirty="0"/>
        </a:p>
      </dgm:t>
    </dgm:pt>
    <dgm:pt modelId="{388CFED4-DDA9-4DCD-94FD-8896C01AC962}" type="parTrans" cxnId="{AE061B09-10B1-4C22-8798-0DAEE64F0925}">
      <dgm:prSet/>
      <dgm:spPr/>
      <dgm:t>
        <a:bodyPr/>
        <a:lstStyle/>
        <a:p>
          <a:pPr rtl="1"/>
          <a:endParaRPr lang="fa-IR"/>
        </a:p>
      </dgm:t>
    </dgm:pt>
    <dgm:pt modelId="{E04C4B6B-9B22-47CC-983A-F8ADDB7B417E}" type="sibTrans" cxnId="{AE061B09-10B1-4C22-8798-0DAEE64F0925}">
      <dgm:prSet/>
      <dgm:spPr/>
      <dgm:t>
        <a:bodyPr/>
        <a:lstStyle/>
        <a:p>
          <a:pPr rtl="1"/>
          <a:endParaRPr lang="fa-IR"/>
        </a:p>
      </dgm:t>
    </dgm:pt>
    <dgm:pt modelId="{6144CE85-3569-47D0-9B66-8C81CC14B603}">
      <dgm:prSet custT="1"/>
      <dgm:spPr/>
      <dgm:t>
        <a:bodyPr/>
        <a:lstStyle/>
        <a:p>
          <a:pPr rtl="1"/>
          <a:r>
            <a:rPr lang="fa-IR" sz="1200" dirty="0"/>
            <a:t>· پایش دقیق فشارخون و نورولوژیک</a:t>
          </a:r>
        </a:p>
      </dgm:t>
    </dgm:pt>
    <dgm:pt modelId="{ACEA0B4A-7746-4F01-B5A3-8248DAAB502F}" type="parTrans" cxnId="{67E36127-6D57-4E53-8A4F-6A8CFF115934}">
      <dgm:prSet/>
      <dgm:spPr/>
      <dgm:t>
        <a:bodyPr/>
        <a:lstStyle/>
        <a:p>
          <a:pPr rtl="1"/>
          <a:endParaRPr lang="fa-IR"/>
        </a:p>
      </dgm:t>
    </dgm:pt>
    <dgm:pt modelId="{49CEC995-5EBA-4ABE-8CCC-5AC0DA0FD35B}" type="sibTrans" cxnId="{67E36127-6D57-4E53-8A4F-6A8CFF115934}">
      <dgm:prSet/>
      <dgm:spPr/>
      <dgm:t>
        <a:bodyPr/>
        <a:lstStyle/>
        <a:p>
          <a:pPr rtl="1"/>
          <a:endParaRPr lang="fa-IR"/>
        </a:p>
      </dgm:t>
    </dgm:pt>
    <dgm:pt modelId="{09CD3572-6AB3-49FB-8646-D24B99EF88A8}">
      <dgm:prSet custT="1"/>
      <dgm:spPr/>
      <dgm:t>
        <a:bodyPr/>
        <a:lstStyle/>
        <a:p>
          <a:pPr rtl="1"/>
          <a:r>
            <a:rPr lang="fa-IR" sz="1200" dirty="0"/>
            <a:t>· جلوگیری از هایپرونتیلاسیون</a:t>
          </a:r>
        </a:p>
      </dgm:t>
    </dgm:pt>
    <dgm:pt modelId="{853464EE-C1D3-4DBC-A0A2-BC4314AEC616}" type="parTrans" cxnId="{AFB71C64-7E4A-41C7-854C-A52256488E16}">
      <dgm:prSet/>
      <dgm:spPr/>
      <dgm:t>
        <a:bodyPr/>
        <a:lstStyle/>
        <a:p>
          <a:pPr rtl="1"/>
          <a:endParaRPr lang="fa-IR"/>
        </a:p>
      </dgm:t>
    </dgm:pt>
    <dgm:pt modelId="{7312E196-F4F4-47EF-93BC-41CA30667327}" type="sibTrans" cxnId="{AFB71C64-7E4A-41C7-854C-A52256488E16}">
      <dgm:prSet/>
      <dgm:spPr/>
      <dgm:t>
        <a:bodyPr/>
        <a:lstStyle/>
        <a:p>
          <a:pPr rtl="1"/>
          <a:endParaRPr lang="fa-IR"/>
        </a:p>
      </dgm:t>
    </dgm:pt>
    <dgm:pt modelId="{4826CC7F-57ED-40A7-A4FA-A0202D69A30B}">
      <dgm:prSet custT="1"/>
      <dgm:spPr/>
      <dgm:t>
        <a:bodyPr/>
        <a:lstStyle/>
        <a:p>
          <a:pPr rtl="1"/>
          <a:endParaRPr lang="fa-IR" sz="1200" dirty="0"/>
        </a:p>
      </dgm:t>
    </dgm:pt>
    <dgm:pt modelId="{D454F7F4-AE1A-4351-8565-9447BA71B5D1}" type="parTrans" cxnId="{C5D76270-FB06-4873-8332-C9549A5AA55B}">
      <dgm:prSet/>
      <dgm:spPr/>
      <dgm:t>
        <a:bodyPr/>
        <a:lstStyle/>
        <a:p>
          <a:pPr rtl="1"/>
          <a:endParaRPr lang="fa-IR"/>
        </a:p>
      </dgm:t>
    </dgm:pt>
    <dgm:pt modelId="{30469BDC-ED91-494D-8BC9-77B9648AA45F}" type="sibTrans" cxnId="{C5D76270-FB06-4873-8332-C9549A5AA55B}">
      <dgm:prSet/>
      <dgm:spPr/>
      <dgm:t>
        <a:bodyPr/>
        <a:lstStyle/>
        <a:p>
          <a:pPr rtl="1"/>
          <a:endParaRPr lang="fa-IR"/>
        </a:p>
      </dgm:t>
    </dgm:pt>
    <dgm:pt modelId="{262D9771-9847-4C63-93FA-A4646AF8F2AB}">
      <dgm:prSet custT="1"/>
      <dgm:spPr/>
      <dgm:t>
        <a:bodyPr/>
        <a:lstStyle/>
        <a:p>
          <a:pPr rtl="1"/>
          <a:r>
            <a:rPr lang="fa-IR" sz="1200" dirty="0"/>
            <a:t>· انتقال به مرکز دارای کاتتریسم</a:t>
          </a:r>
        </a:p>
      </dgm:t>
    </dgm:pt>
    <dgm:pt modelId="{6B001A6D-994E-4E7A-BC3C-0EF6E3B00668}" type="parTrans" cxnId="{23737CD8-B149-4C2F-AE4F-4B58FAC43F1E}">
      <dgm:prSet/>
      <dgm:spPr/>
      <dgm:t>
        <a:bodyPr/>
        <a:lstStyle/>
        <a:p>
          <a:pPr rtl="1"/>
          <a:endParaRPr lang="fa-IR"/>
        </a:p>
      </dgm:t>
    </dgm:pt>
    <dgm:pt modelId="{6833367B-FE7C-49EF-A09C-280C483F0C36}" type="sibTrans" cxnId="{23737CD8-B149-4C2F-AE4F-4B58FAC43F1E}">
      <dgm:prSet/>
      <dgm:spPr/>
      <dgm:t>
        <a:bodyPr/>
        <a:lstStyle/>
        <a:p>
          <a:pPr rtl="1"/>
          <a:endParaRPr lang="fa-IR"/>
        </a:p>
      </dgm:t>
    </dgm:pt>
    <dgm:pt modelId="{D820974B-139A-44B0-BF7A-4DD372BC7740}">
      <dgm:prSet custT="1"/>
      <dgm:spPr/>
      <dgm:t>
        <a:bodyPr/>
        <a:lstStyle/>
        <a:p>
          <a:pPr rtl="1"/>
          <a:r>
            <a:rPr lang="fa-IR" sz="1200" dirty="0"/>
            <a:t>· زمان در-تا-بالون (</a:t>
          </a:r>
          <a:r>
            <a:rPr lang="en-US" sz="1200" dirty="0"/>
            <a:t>Door-to-Balloon) &lt; </a:t>
          </a:r>
          <a:r>
            <a:rPr lang="fa-IR" sz="1200" dirty="0"/>
            <a:t>۹۰ دقیقه</a:t>
          </a:r>
        </a:p>
      </dgm:t>
    </dgm:pt>
    <dgm:pt modelId="{E4AE6981-42C3-4BD4-8EB3-AAE63C94D0ED}" type="parTrans" cxnId="{95582E53-05F7-4DFA-B472-3C9678E77226}">
      <dgm:prSet/>
      <dgm:spPr/>
      <dgm:t>
        <a:bodyPr/>
        <a:lstStyle/>
        <a:p>
          <a:pPr rtl="1"/>
          <a:endParaRPr lang="fa-IR"/>
        </a:p>
      </dgm:t>
    </dgm:pt>
    <dgm:pt modelId="{AAABCD52-1680-4429-9E65-81DC494A7963}" type="sibTrans" cxnId="{95582E53-05F7-4DFA-B472-3C9678E77226}">
      <dgm:prSet/>
      <dgm:spPr/>
      <dgm:t>
        <a:bodyPr/>
        <a:lstStyle/>
        <a:p>
          <a:pPr rtl="1"/>
          <a:endParaRPr lang="fa-IR"/>
        </a:p>
      </dgm:t>
    </dgm:pt>
    <dgm:pt modelId="{F739FE8C-3EA1-493E-9A1E-8FAAD43DFCE4}">
      <dgm:prSet custT="1"/>
      <dgm:spPr/>
      <dgm:t>
        <a:bodyPr/>
        <a:lstStyle/>
        <a:p>
          <a:pPr rtl="1"/>
          <a:r>
            <a:rPr lang="fa-IR" sz="1200" dirty="0"/>
            <a:t>· ادامه داروهای ضدپلاکت/ضدانعقاد</a:t>
          </a:r>
        </a:p>
      </dgm:t>
    </dgm:pt>
    <dgm:pt modelId="{EECCB279-34EF-4944-8A03-B49F4957AE0B}" type="parTrans" cxnId="{BF207485-9D95-46F1-AF6D-0C84D8FE0E40}">
      <dgm:prSet/>
      <dgm:spPr/>
      <dgm:t>
        <a:bodyPr/>
        <a:lstStyle/>
        <a:p>
          <a:pPr rtl="1"/>
          <a:endParaRPr lang="fa-IR"/>
        </a:p>
      </dgm:t>
    </dgm:pt>
    <dgm:pt modelId="{E825D396-9938-461E-98E2-6364AE77FBD1}" type="sibTrans" cxnId="{BF207485-9D95-46F1-AF6D-0C84D8FE0E40}">
      <dgm:prSet/>
      <dgm:spPr/>
      <dgm:t>
        <a:bodyPr/>
        <a:lstStyle/>
        <a:p>
          <a:pPr rtl="1"/>
          <a:endParaRPr lang="fa-IR"/>
        </a:p>
      </dgm:t>
    </dgm:pt>
    <dgm:pt modelId="{B8830375-1908-45B7-9899-3C11C417FAC1}">
      <dgm:prSet custT="1"/>
      <dgm:spPr/>
      <dgm:t>
        <a:bodyPr/>
        <a:lstStyle/>
        <a:p>
          <a:pPr rtl="1"/>
          <a:r>
            <a:rPr lang="fa-IR" sz="1200" dirty="0"/>
            <a:t>· دفیبریلاتور آماده</a:t>
          </a:r>
        </a:p>
      </dgm:t>
    </dgm:pt>
    <dgm:pt modelId="{74F1AEB2-7E9E-46B9-B2E1-94651D127F02}" type="parTrans" cxnId="{81BBABD6-7C0A-4210-B243-BC6EEEAFD828}">
      <dgm:prSet/>
      <dgm:spPr/>
      <dgm:t>
        <a:bodyPr/>
        <a:lstStyle/>
        <a:p>
          <a:pPr rtl="1"/>
          <a:endParaRPr lang="fa-IR"/>
        </a:p>
      </dgm:t>
    </dgm:pt>
    <dgm:pt modelId="{A5A35293-83A9-4B22-BC4D-FA8F49469B9A}" type="sibTrans" cxnId="{81BBABD6-7C0A-4210-B243-BC6EEEAFD828}">
      <dgm:prSet/>
      <dgm:spPr/>
      <dgm:t>
        <a:bodyPr/>
        <a:lstStyle/>
        <a:p>
          <a:pPr rtl="1"/>
          <a:endParaRPr lang="fa-IR"/>
        </a:p>
      </dgm:t>
    </dgm:pt>
    <dgm:pt modelId="{D93CD4C8-D6A8-4468-AE54-46CF33880441}">
      <dgm:prSet custT="1"/>
      <dgm:spPr/>
      <dgm:t>
        <a:bodyPr/>
        <a:lstStyle/>
        <a:p>
          <a:pPr rtl="1"/>
          <a:endParaRPr lang="fa-IR" sz="1200" dirty="0"/>
        </a:p>
      </dgm:t>
    </dgm:pt>
    <dgm:pt modelId="{464E1FF2-56FD-433C-8AA1-50498373641D}" type="parTrans" cxnId="{C0EBD602-EFE3-4250-80C0-1A5354815AF4}">
      <dgm:prSet/>
      <dgm:spPr/>
      <dgm:t>
        <a:bodyPr/>
        <a:lstStyle/>
        <a:p>
          <a:pPr rtl="1"/>
          <a:endParaRPr lang="fa-IR"/>
        </a:p>
      </dgm:t>
    </dgm:pt>
    <dgm:pt modelId="{BDA77E75-68A3-4FC9-9566-7958413A1E01}" type="sibTrans" cxnId="{C0EBD602-EFE3-4250-80C0-1A5354815AF4}">
      <dgm:prSet/>
      <dgm:spPr/>
      <dgm:t>
        <a:bodyPr/>
        <a:lstStyle/>
        <a:p>
          <a:pPr rtl="1"/>
          <a:endParaRPr lang="fa-IR"/>
        </a:p>
      </dgm:t>
    </dgm:pt>
    <dgm:pt modelId="{E1249599-D295-469A-B9F5-BA1EE0451195}">
      <dgm:prSet custT="1"/>
      <dgm:spPr/>
      <dgm:t>
        <a:bodyPr/>
        <a:lstStyle/>
        <a:p>
          <a:pPr rtl="1"/>
          <a:r>
            <a:rPr lang="fa-IR" sz="1200" dirty="0"/>
            <a:t> تثبیت قبل از حرکت (کشش، پانسمان)</a:t>
          </a:r>
        </a:p>
      </dgm:t>
    </dgm:pt>
    <dgm:pt modelId="{44E9A07F-EE2B-464A-86CC-5AA3767F259B}" type="parTrans" cxnId="{D27D8D60-9C53-4007-BDF8-00D58C1015BD}">
      <dgm:prSet/>
      <dgm:spPr/>
      <dgm:t>
        <a:bodyPr/>
        <a:lstStyle/>
        <a:p>
          <a:pPr rtl="1"/>
          <a:endParaRPr lang="fa-IR"/>
        </a:p>
      </dgm:t>
    </dgm:pt>
    <dgm:pt modelId="{D2914F21-C0E2-48D9-AEA2-ACAEE1397900}" type="sibTrans" cxnId="{D27D8D60-9C53-4007-BDF8-00D58C1015BD}">
      <dgm:prSet/>
      <dgm:spPr/>
      <dgm:t>
        <a:bodyPr/>
        <a:lstStyle/>
        <a:p>
          <a:pPr rtl="1"/>
          <a:endParaRPr lang="fa-IR"/>
        </a:p>
      </dgm:t>
    </dgm:pt>
    <dgm:pt modelId="{8EB36B24-DEDC-4BCD-932F-DEC168D42920}">
      <dgm:prSet custT="1"/>
      <dgm:spPr/>
      <dgm:t>
        <a:bodyPr/>
        <a:lstStyle/>
        <a:p>
          <a:pPr rtl="1"/>
          <a:r>
            <a:rPr lang="fa-IR" sz="1200" dirty="0"/>
            <a:t>· انتقال به مرکز ترومای سطح ۱</a:t>
          </a:r>
        </a:p>
      </dgm:t>
    </dgm:pt>
    <dgm:pt modelId="{417205F8-C966-4F16-888F-44CE3318EF8E}" type="parTrans" cxnId="{A6CF8124-14E3-46B6-917A-343372628676}">
      <dgm:prSet/>
      <dgm:spPr/>
      <dgm:t>
        <a:bodyPr/>
        <a:lstStyle/>
        <a:p>
          <a:pPr rtl="1"/>
          <a:endParaRPr lang="fa-IR"/>
        </a:p>
      </dgm:t>
    </dgm:pt>
    <dgm:pt modelId="{2F27D947-2048-4A96-ADE6-40CE5C6F621E}" type="sibTrans" cxnId="{A6CF8124-14E3-46B6-917A-343372628676}">
      <dgm:prSet/>
      <dgm:spPr/>
      <dgm:t>
        <a:bodyPr/>
        <a:lstStyle/>
        <a:p>
          <a:pPr rtl="1"/>
          <a:endParaRPr lang="fa-IR"/>
        </a:p>
      </dgm:t>
    </dgm:pt>
    <dgm:pt modelId="{CF6C125E-A75D-4C8D-83C8-3740C790D298}">
      <dgm:prSet custT="1"/>
      <dgm:spPr/>
      <dgm:t>
        <a:bodyPr/>
        <a:lstStyle/>
        <a:p>
          <a:pPr rtl="1"/>
          <a:r>
            <a:rPr lang="fa-IR" sz="1200" dirty="0"/>
            <a:t>· پیشگیری از هایپوترمی</a:t>
          </a:r>
        </a:p>
      </dgm:t>
    </dgm:pt>
    <dgm:pt modelId="{6FA6B034-0FD0-4A8E-A06B-9C036F53BB1A}" type="parTrans" cxnId="{56AD3562-7922-4A38-BB9C-56915DD11304}">
      <dgm:prSet/>
      <dgm:spPr/>
      <dgm:t>
        <a:bodyPr/>
        <a:lstStyle/>
        <a:p>
          <a:pPr rtl="1"/>
          <a:endParaRPr lang="fa-IR"/>
        </a:p>
      </dgm:t>
    </dgm:pt>
    <dgm:pt modelId="{B1CB7DA1-C36C-49FE-A37F-AF6A8611118B}" type="sibTrans" cxnId="{56AD3562-7922-4A38-BB9C-56915DD11304}">
      <dgm:prSet/>
      <dgm:spPr/>
      <dgm:t>
        <a:bodyPr/>
        <a:lstStyle/>
        <a:p>
          <a:pPr rtl="1"/>
          <a:endParaRPr lang="fa-IR"/>
        </a:p>
      </dgm:t>
    </dgm:pt>
    <dgm:pt modelId="{87EF373C-B4E0-44A3-AF80-F95BFFE625BC}">
      <dgm:prSet custT="1"/>
      <dgm:spPr/>
      <dgm:t>
        <a:bodyPr/>
        <a:lstStyle/>
        <a:p>
          <a:pPr rtl="1"/>
          <a:r>
            <a:rPr lang="fa-IR" sz="1200" dirty="0"/>
            <a:t>· پایش فشار داخل جمجمه</a:t>
          </a:r>
        </a:p>
      </dgm:t>
    </dgm:pt>
    <dgm:pt modelId="{520F54C5-10E5-4368-B858-AAA2AB654313}" type="parTrans" cxnId="{1C1484FD-55B3-4C9B-AB5C-216D47AFCDBE}">
      <dgm:prSet/>
      <dgm:spPr/>
      <dgm:t>
        <a:bodyPr/>
        <a:lstStyle/>
        <a:p>
          <a:pPr rtl="1"/>
          <a:endParaRPr lang="fa-IR"/>
        </a:p>
      </dgm:t>
    </dgm:pt>
    <dgm:pt modelId="{A299BB58-4837-47A1-BD03-33D4C4EE1B4B}" type="sibTrans" cxnId="{1C1484FD-55B3-4C9B-AB5C-216D47AFCDBE}">
      <dgm:prSet/>
      <dgm:spPr/>
      <dgm:t>
        <a:bodyPr/>
        <a:lstStyle/>
        <a:p>
          <a:pPr rtl="1"/>
          <a:endParaRPr lang="fa-IR"/>
        </a:p>
      </dgm:t>
    </dgm:pt>
    <dgm:pt modelId="{779296B5-B000-432D-B7D3-8D7EB0C3F000}">
      <dgm:prSet/>
      <dgm:spPr/>
      <dgm:t>
        <a:bodyPr/>
        <a:lstStyle/>
        <a:p>
          <a:pPr rtl="1"/>
          <a:endParaRPr lang="fa-IR" sz="600" dirty="0"/>
        </a:p>
      </dgm:t>
    </dgm:pt>
    <dgm:pt modelId="{259D128F-FCE5-462A-8478-888BB49E92DD}" type="parTrans" cxnId="{9E61E358-E50B-4702-A0A5-FCAF62732792}">
      <dgm:prSet/>
      <dgm:spPr/>
      <dgm:t>
        <a:bodyPr/>
        <a:lstStyle/>
        <a:p>
          <a:pPr rtl="1"/>
          <a:endParaRPr lang="fa-IR"/>
        </a:p>
      </dgm:t>
    </dgm:pt>
    <dgm:pt modelId="{B2E8E42E-7ECC-470A-A3AA-C942B110F50D}" type="sibTrans" cxnId="{9E61E358-E50B-4702-A0A5-FCAF62732792}">
      <dgm:prSet/>
      <dgm:spPr/>
      <dgm:t>
        <a:bodyPr/>
        <a:lstStyle/>
        <a:p>
          <a:pPr rtl="1"/>
          <a:endParaRPr lang="fa-IR"/>
        </a:p>
      </dgm:t>
    </dgm:pt>
    <dgm:pt modelId="{C2066D86-1F0A-432B-BD9D-BD92617428AA}">
      <dgm:prSet/>
      <dgm:spPr/>
      <dgm:t>
        <a:bodyPr/>
        <a:lstStyle/>
        <a:p>
          <a:pPr rtl="1"/>
          <a:endParaRPr lang="fa-IR" sz="600" dirty="0"/>
        </a:p>
      </dgm:t>
    </dgm:pt>
    <dgm:pt modelId="{B9CA935F-0594-4EDB-8149-1172CDAD966A}" type="parTrans" cxnId="{90D79993-E0F0-42B9-8099-DE73A1A0BA01}">
      <dgm:prSet/>
      <dgm:spPr/>
      <dgm:t>
        <a:bodyPr/>
        <a:lstStyle/>
        <a:p>
          <a:pPr rtl="1"/>
          <a:endParaRPr lang="fa-IR"/>
        </a:p>
      </dgm:t>
    </dgm:pt>
    <dgm:pt modelId="{AA63880E-0322-4A28-84B9-B7DE00B7E1EA}" type="sibTrans" cxnId="{90D79993-E0F0-42B9-8099-DE73A1A0BA01}">
      <dgm:prSet/>
      <dgm:spPr/>
      <dgm:t>
        <a:bodyPr/>
        <a:lstStyle/>
        <a:p>
          <a:pPr rtl="1"/>
          <a:endParaRPr lang="fa-IR"/>
        </a:p>
      </dgm:t>
    </dgm:pt>
    <dgm:pt modelId="{0E692AB2-9109-4E14-BCF9-722323E4CACD}">
      <dgm:prSet custT="1"/>
      <dgm:spPr/>
      <dgm:t>
        <a:bodyPr/>
        <a:lstStyle/>
        <a:p>
          <a:pPr rtl="1"/>
          <a:r>
            <a:rPr lang="fa-IR" sz="1200" dirty="0"/>
            <a:t>· کنترل دمای محیط (انکوباتور)</a:t>
          </a:r>
        </a:p>
      </dgm:t>
    </dgm:pt>
    <dgm:pt modelId="{E7B7B067-8F05-4737-95E4-A889EB0854E9}" type="parTrans" cxnId="{28655994-4142-4764-B45B-130CFF6E7EBC}">
      <dgm:prSet/>
      <dgm:spPr/>
      <dgm:t>
        <a:bodyPr/>
        <a:lstStyle/>
        <a:p>
          <a:pPr rtl="1"/>
          <a:endParaRPr lang="fa-IR"/>
        </a:p>
      </dgm:t>
    </dgm:pt>
    <dgm:pt modelId="{187690A1-5033-4FE9-9EE9-63339D385CD2}" type="sibTrans" cxnId="{28655994-4142-4764-B45B-130CFF6E7EBC}">
      <dgm:prSet/>
      <dgm:spPr/>
      <dgm:t>
        <a:bodyPr/>
        <a:lstStyle/>
        <a:p>
          <a:pPr rtl="1"/>
          <a:endParaRPr lang="fa-IR"/>
        </a:p>
      </dgm:t>
    </dgm:pt>
    <dgm:pt modelId="{A8F804AB-20E4-4CC8-9B2A-8D51B8BE9457}">
      <dgm:prSet custT="1"/>
      <dgm:spPr/>
      <dgm:t>
        <a:bodyPr/>
        <a:lstStyle/>
        <a:p>
          <a:pPr rtl="1"/>
          <a:r>
            <a:rPr lang="fa-IR" sz="1200" dirty="0"/>
            <a:t>· دوزهای دارویی ویژه کودکان</a:t>
          </a:r>
        </a:p>
      </dgm:t>
    </dgm:pt>
    <dgm:pt modelId="{9437AE21-C533-4FB7-8E4D-7EB79091D886}" type="parTrans" cxnId="{84114CA4-A113-4FB0-92DF-E52677BAC2C6}">
      <dgm:prSet/>
      <dgm:spPr/>
      <dgm:t>
        <a:bodyPr/>
        <a:lstStyle/>
        <a:p>
          <a:pPr rtl="1"/>
          <a:endParaRPr lang="fa-IR"/>
        </a:p>
      </dgm:t>
    </dgm:pt>
    <dgm:pt modelId="{0A0DF010-5154-448A-B518-11F201352865}" type="sibTrans" cxnId="{84114CA4-A113-4FB0-92DF-E52677BAC2C6}">
      <dgm:prSet/>
      <dgm:spPr/>
      <dgm:t>
        <a:bodyPr/>
        <a:lstStyle/>
        <a:p>
          <a:pPr rtl="1"/>
          <a:endParaRPr lang="fa-IR"/>
        </a:p>
      </dgm:t>
    </dgm:pt>
    <dgm:pt modelId="{80E3264B-67D7-455D-AD44-1213EC46F562}">
      <dgm:prSet custT="1"/>
      <dgm:spPr/>
      <dgm:t>
        <a:bodyPr/>
        <a:lstStyle/>
        <a:p>
          <a:pPr rtl="1"/>
          <a:r>
            <a:rPr lang="fa-IR" sz="1200" dirty="0"/>
            <a:t>· همراهی والدین (در صورت </a:t>
          </a:r>
          <a:r>
            <a:rPr lang="fa-IR" sz="600" dirty="0"/>
            <a:t>امکان)</a:t>
          </a:r>
        </a:p>
      </dgm:t>
    </dgm:pt>
    <dgm:pt modelId="{9005461D-71F8-4ACA-A78F-D943415990F3}" type="parTrans" cxnId="{8FE2F336-C905-44F7-9C43-FABBFC442C11}">
      <dgm:prSet/>
      <dgm:spPr/>
      <dgm:t>
        <a:bodyPr/>
        <a:lstStyle/>
        <a:p>
          <a:pPr rtl="1"/>
          <a:endParaRPr lang="fa-IR"/>
        </a:p>
      </dgm:t>
    </dgm:pt>
    <dgm:pt modelId="{01EE876D-A2E2-489B-A8FE-9FBD262A8A29}" type="sibTrans" cxnId="{8FE2F336-C905-44F7-9C43-FABBFC442C11}">
      <dgm:prSet/>
      <dgm:spPr/>
      <dgm:t>
        <a:bodyPr/>
        <a:lstStyle/>
        <a:p>
          <a:pPr rtl="1"/>
          <a:endParaRPr lang="fa-IR"/>
        </a:p>
      </dgm:t>
    </dgm:pt>
    <dgm:pt modelId="{CB8BF804-E615-4032-BD54-49661F31D76B}">
      <dgm:prSet custT="1"/>
      <dgm:spPr/>
      <dgm:t>
        <a:bodyPr/>
        <a:lstStyle/>
        <a:p>
          <a:pPr rtl="1"/>
          <a:r>
            <a:rPr lang="fa-IR" sz="1200" dirty="0"/>
            <a:t>· تجهیزات اندازه کودکان</a:t>
          </a:r>
        </a:p>
      </dgm:t>
    </dgm:pt>
    <dgm:pt modelId="{754BD508-9B26-46CE-86C6-CD4C89D79CD7}" type="parTrans" cxnId="{E0AA4B4E-3329-4532-9A24-C17A587ACAD2}">
      <dgm:prSet/>
      <dgm:spPr/>
      <dgm:t>
        <a:bodyPr/>
        <a:lstStyle/>
        <a:p>
          <a:pPr rtl="1"/>
          <a:endParaRPr lang="fa-IR"/>
        </a:p>
      </dgm:t>
    </dgm:pt>
    <dgm:pt modelId="{D113974D-D422-4EB6-A654-4D7E65CB09EE}" type="sibTrans" cxnId="{E0AA4B4E-3329-4532-9A24-C17A587ACAD2}">
      <dgm:prSet/>
      <dgm:spPr/>
      <dgm:t>
        <a:bodyPr/>
        <a:lstStyle/>
        <a:p>
          <a:pPr rtl="1"/>
          <a:endParaRPr lang="fa-IR"/>
        </a:p>
      </dgm:t>
    </dgm:pt>
    <dgm:pt modelId="{5F56D891-3C8D-4DF1-8008-4DA515185CDF}">
      <dgm:prSet/>
      <dgm:spPr/>
      <dgm:t>
        <a:bodyPr/>
        <a:lstStyle/>
        <a:p>
          <a:pPr rtl="1"/>
          <a:endParaRPr lang="fa-IR" sz="700" dirty="0"/>
        </a:p>
      </dgm:t>
    </dgm:pt>
    <dgm:pt modelId="{2AAE6DE7-C4B9-4615-A26D-0875F4EE6EBA}" type="parTrans" cxnId="{A1FE8143-3705-4722-A96D-68EFAF5B119E}">
      <dgm:prSet/>
      <dgm:spPr/>
      <dgm:t>
        <a:bodyPr/>
        <a:lstStyle/>
        <a:p>
          <a:pPr rtl="1"/>
          <a:endParaRPr lang="fa-IR"/>
        </a:p>
      </dgm:t>
    </dgm:pt>
    <dgm:pt modelId="{572B8E67-A723-46F0-9822-7B54DB364831}" type="sibTrans" cxnId="{A1FE8143-3705-4722-A96D-68EFAF5B119E}">
      <dgm:prSet/>
      <dgm:spPr/>
      <dgm:t>
        <a:bodyPr/>
        <a:lstStyle/>
        <a:p>
          <a:pPr rtl="1"/>
          <a:endParaRPr lang="fa-IR"/>
        </a:p>
      </dgm:t>
    </dgm:pt>
    <dgm:pt modelId="{81919531-3E2D-4837-B94C-D3379CD70435}">
      <dgm:prSet custT="1"/>
      <dgm:spPr/>
      <dgm:t>
        <a:bodyPr/>
        <a:lstStyle/>
        <a:p>
          <a:pPr rtl="1"/>
          <a:r>
            <a:rPr lang="fa-IR" sz="1200" dirty="0"/>
            <a:t>· ارزیابی ریسک فرار/خودکشی</a:t>
          </a:r>
        </a:p>
      </dgm:t>
    </dgm:pt>
    <dgm:pt modelId="{098256C3-076A-44C4-9200-D7A858A9BA2C}" type="parTrans" cxnId="{A0A7878E-352F-4DE1-93D9-01BB6EC19D95}">
      <dgm:prSet/>
      <dgm:spPr/>
      <dgm:t>
        <a:bodyPr/>
        <a:lstStyle/>
        <a:p>
          <a:pPr rtl="1"/>
          <a:endParaRPr lang="fa-IR"/>
        </a:p>
      </dgm:t>
    </dgm:pt>
    <dgm:pt modelId="{E97867ED-D35E-4D10-BCF5-CFAC5A07ABB6}" type="sibTrans" cxnId="{A0A7878E-352F-4DE1-93D9-01BB6EC19D95}">
      <dgm:prSet/>
      <dgm:spPr/>
      <dgm:t>
        <a:bodyPr/>
        <a:lstStyle/>
        <a:p>
          <a:pPr rtl="1"/>
          <a:endParaRPr lang="fa-IR"/>
        </a:p>
      </dgm:t>
    </dgm:pt>
    <dgm:pt modelId="{AB46F492-DC33-4F43-B60E-BD5C5AE47EC1}">
      <dgm:prSet custT="1"/>
      <dgm:spPr/>
      <dgm:t>
        <a:bodyPr/>
        <a:lstStyle/>
        <a:p>
          <a:pPr rtl="1"/>
          <a:r>
            <a:rPr lang="fa-IR" sz="1200" dirty="0"/>
            <a:t>· محدودیت‌های مناسب (در صورت نیاز)</a:t>
          </a:r>
        </a:p>
      </dgm:t>
    </dgm:pt>
    <dgm:pt modelId="{80598E99-E7A1-4D40-A088-F8E046DB7E49}" type="parTrans" cxnId="{16C90FED-6BBB-4E73-B1CD-70570340FC07}">
      <dgm:prSet/>
      <dgm:spPr/>
      <dgm:t>
        <a:bodyPr/>
        <a:lstStyle/>
        <a:p>
          <a:pPr rtl="1"/>
          <a:endParaRPr lang="fa-IR"/>
        </a:p>
      </dgm:t>
    </dgm:pt>
    <dgm:pt modelId="{84BECBAE-2F55-4EAC-8377-0F28AC13ECD8}" type="sibTrans" cxnId="{16C90FED-6BBB-4E73-B1CD-70570340FC07}">
      <dgm:prSet/>
      <dgm:spPr/>
      <dgm:t>
        <a:bodyPr/>
        <a:lstStyle/>
        <a:p>
          <a:pPr rtl="1"/>
          <a:endParaRPr lang="fa-IR"/>
        </a:p>
      </dgm:t>
    </dgm:pt>
    <dgm:pt modelId="{2A8E8289-A8D1-4747-A6F0-88287A96516F}">
      <dgm:prSet custT="1"/>
      <dgm:spPr/>
      <dgm:t>
        <a:bodyPr/>
        <a:lstStyle/>
        <a:p>
          <a:pPr rtl="1"/>
          <a:r>
            <a:rPr lang="fa-IR" sz="1200" dirty="0"/>
            <a:t>· همراهی پرسنل آموزش‌دیده</a:t>
          </a:r>
        </a:p>
      </dgm:t>
    </dgm:pt>
    <dgm:pt modelId="{59060CEB-B85C-4EE1-A2F9-0B9BF03808BE}" type="parTrans" cxnId="{C6AE6B6E-D14C-4F8C-A259-805BEEC0291B}">
      <dgm:prSet/>
      <dgm:spPr/>
      <dgm:t>
        <a:bodyPr/>
        <a:lstStyle/>
        <a:p>
          <a:pPr rtl="1"/>
          <a:endParaRPr lang="fa-IR"/>
        </a:p>
      </dgm:t>
    </dgm:pt>
    <dgm:pt modelId="{9240E1C8-8B96-41BB-A980-F925B4248F6D}" type="sibTrans" cxnId="{C6AE6B6E-D14C-4F8C-A259-805BEEC0291B}">
      <dgm:prSet/>
      <dgm:spPr/>
      <dgm:t>
        <a:bodyPr/>
        <a:lstStyle/>
        <a:p>
          <a:pPr rtl="1"/>
          <a:endParaRPr lang="fa-IR"/>
        </a:p>
      </dgm:t>
    </dgm:pt>
    <dgm:pt modelId="{7DF85F4B-3B9A-468C-876B-D8F5ADB5C56D}">
      <dgm:prSet custT="1"/>
      <dgm:spPr/>
      <dgm:t>
        <a:bodyPr/>
        <a:lstStyle/>
        <a:p>
          <a:pPr rtl="1"/>
          <a:r>
            <a:rPr lang="fa-IR" sz="1200" dirty="0"/>
            <a:t>· حفظ کرامت و حریم بیمار</a:t>
          </a:r>
        </a:p>
      </dgm:t>
    </dgm:pt>
    <dgm:pt modelId="{22487F3A-DDA5-4E10-88D3-89F079930125}" type="parTrans" cxnId="{F63BFE9E-4956-4EE7-8D90-DE3AD3DCCCEE}">
      <dgm:prSet/>
      <dgm:spPr/>
      <dgm:t>
        <a:bodyPr/>
        <a:lstStyle/>
        <a:p>
          <a:pPr rtl="1"/>
          <a:endParaRPr lang="fa-IR"/>
        </a:p>
      </dgm:t>
    </dgm:pt>
    <dgm:pt modelId="{A44FFD29-1D2C-45A3-A4EA-39BDBD1653C3}" type="sibTrans" cxnId="{F63BFE9E-4956-4EE7-8D90-DE3AD3DCCCEE}">
      <dgm:prSet/>
      <dgm:spPr/>
      <dgm:t>
        <a:bodyPr/>
        <a:lstStyle/>
        <a:p>
          <a:pPr rtl="1"/>
          <a:endParaRPr lang="fa-IR"/>
        </a:p>
      </dgm:t>
    </dgm:pt>
    <dgm:pt modelId="{FC8AED0F-374D-4BE1-A79A-86C1E715B58A}" type="pres">
      <dgm:prSet presAssocID="{D0BAAD17-6FE9-4B67-BA80-10ACF1927CCB}" presName="linear" presStyleCnt="0">
        <dgm:presLayoutVars>
          <dgm:dir/>
          <dgm:animLvl val="lvl"/>
          <dgm:resizeHandles val="exact"/>
        </dgm:presLayoutVars>
      </dgm:prSet>
      <dgm:spPr/>
    </dgm:pt>
    <dgm:pt modelId="{B0953D6E-CA87-4A89-8BD4-91542E6002B5}" type="pres">
      <dgm:prSet presAssocID="{5056AF55-1069-49F0-8932-F544961EE41B}" presName="parentLin" presStyleCnt="0"/>
      <dgm:spPr/>
    </dgm:pt>
    <dgm:pt modelId="{DEE55295-6FCC-46E5-8826-3EDB3E891EB1}" type="pres">
      <dgm:prSet presAssocID="{5056AF55-1069-49F0-8932-F544961EE41B}" presName="parentLeftMargin" presStyleLbl="node1" presStyleIdx="0" presStyleCnt="5"/>
      <dgm:spPr/>
    </dgm:pt>
    <dgm:pt modelId="{0B8DA151-AB69-43D7-A0FA-B839FDE824DB}" type="pres">
      <dgm:prSet presAssocID="{5056AF55-1069-49F0-8932-F544961EE41B}" presName="parentText" presStyleLbl="node1" presStyleIdx="0" presStyleCnt="5" custScaleX="40468" custScaleY="120209" custLinFactNeighborX="-2126">
        <dgm:presLayoutVars>
          <dgm:chMax val="0"/>
          <dgm:bulletEnabled val="1"/>
        </dgm:presLayoutVars>
      </dgm:prSet>
      <dgm:spPr/>
    </dgm:pt>
    <dgm:pt modelId="{1B382416-2C9D-4C88-BF2D-35F4B59D46C9}" type="pres">
      <dgm:prSet presAssocID="{5056AF55-1069-49F0-8932-F544961EE41B}" presName="negativeSpace" presStyleCnt="0"/>
      <dgm:spPr/>
    </dgm:pt>
    <dgm:pt modelId="{0400969D-E818-4F6E-9F86-2201D8582C4F}" type="pres">
      <dgm:prSet presAssocID="{5056AF55-1069-49F0-8932-F544961EE41B}" presName="childText" presStyleLbl="conFgAcc1" presStyleIdx="0" presStyleCnt="5" custLinFactNeighborX="6">
        <dgm:presLayoutVars>
          <dgm:bulletEnabled val="1"/>
        </dgm:presLayoutVars>
      </dgm:prSet>
      <dgm:spPr/>
    </dgm:pt>
    <dgm:pt modelId="{65BBE5F6-52F7-451E-9105-B9BE56079334}" type="pres">
      <dgm:prSet presAssocID="{AA359DC7-ABDE-4F5E-B4C1-E4E707ED0E4B}" presName="spaceBetweenRectangles" presStyleCnt="0"/>
      <dgm:spPr/>
    </dgm:pt>
    <dgm:pt modelId="{129BAFAB-7F98-444D-83A5-8D3231021EAE}" type="pres">
      <dgm:prSet presAssocID="{19560876-5FFA-49A8-8DEC-0FC7A61E7050}" presName="parentLin" presStyleCnt="0"/>
      <dgm:spPr/>
    </dgm:pt>
    <dgm:pt modelId="{4F6D89D0-BEE4-4C86-8E7B-CF82964E2593}" type="pres">
      <dgm:prSet presAssocID="{19560876-5FFA-49A8-8DEC-0FC7A61E7050}" presName="parentLeftMargin" presStyleLbl="node1" presStyleIdx="0" presStyleCnt="5"/>
      <dgm:spPr/>
    </dgm:pt>
    <dgm:pt modelId="{65738EB9-0B77-4B3D-9F5E-C0F24D92059F}" type="pres">
      <dgm:prSet presAssocID="{19560876-5FFA-49A8-8DEC-0FC7A61E7050}" presName="parentText" presStyleLbl="node1" presStyleIdx="1" presStyleCnt="5" custScaleX="40468">
        <dgm:presLayoutVars>
          <dgm:chMax val="0"/>
          <dgm:bulletEnabled val="1"/>
        </dgm:presLayoutVars>
      </dgm:prSet>
      <dgm:spPr/>
    </dgm:pt>
    <dgm:pt modelId="{4DE07103-F99F-4488-B064-F840C13920BC}" type="pres">
      <dgm:prSet presAssocID="{19560876-5FFA-49A8-8DEC-0FC7A61E7050}" presName="negativeSpace" presStyleCnt="0"/>
      <dgm:spPr/>
    </dgm:pt>
    <dgm:pt modelId="{931AF275-7549-4419-831D-8811F9FCC27F}" type="pres">
      <dgm:prSet presAssocID="{19560876-5FFA-49A8-8DEC-0FC7A61E7050}" presName="childText" presStyleLbl="conFgAcc1" presStyleIdx="1" presStyleCnt="5">
        <dgm:presLayoutVars>
          <dgm:bulletEnabled val="1"/>
        </dgm:presLayoutVars>
      </dgm:prSet>
      <dgm:spPr/>
    </dgm:pt>
    <dgm:pt modelId="{F41DE7F2-DE57-4328-9735-C2320F980758}" type="pres">
      <dgm:prSet presAssocID="{1EA1A433-E7A6-4CB2-B1C6-F68D9D26D7C8}" presName="spaceBetweenRectangles" presStyleCnt="0"/>
      <dgm:spPr/>
    </dgm:pt>
    <dgm:pt modelId="{0BB1EA81-CDC6-4315-8257-76D16312E529}" type="pres">
      <dgm:prSet presAssocID="{05B02DEB-9200-40DA-97BA-E120F225EF7B}" presName="parentLin" presStyleCnt="0"/>
      <dgm:spPr/>
    </dgm:pt>
    <dgm:pt modelId="{8632E717-0A44-4D75-97EF-29DB6B9A4811}" type="pres">
      <dgm:prSet presAssocID="{05B02DEB-9200-40DA-97BA-E120F225EF7B}" presName="parentLeftMargin" presStyleLbl="node1" presStyleIdx="1" presStyleCnt="5"/>
      <dgm:spPr/>
    </dgm:pt>
    <dgm:pt modelId="{4AC36294-9C12-4E0E-9DF4-23ACAB3670C9}" type="pres">
      <dgm:prSet presAssocID="{05B02DEB-9200-40DA-97BA-E120F225EF7B}" presName="parentText" presStyleLbl="node1" presStyleIdx="2" presStyleCnt="5" custScaleX="40468">
        <dgm:presLayoutVars>
          <dgm:chMax val="0"/>
          <dgm:bulletEnabled val="1"/>
        </dgm:presLayoutVars>
      </dgm:prSet>
      <dgm:spPr/>
    </dgm:pt>
    <dgm:pt modelId="{3231FAD3-C93F-487F-8DC8-9A092296981A}" type="pres">
      <dgm:prSet presAssocID="{05B02DEB-9200-40DA-97BA-E120F225EF7B}" presName="negativeSpace" presStyleCnt="0"/>
      <dgm:spPr/>
    </dgm:pt>
    <dgm:pt modelId="{7BA9EB3D-D699-48A0-9310-806E3D6AD11D}" type="pres">
      <dgm:prSet presAssocID="{05B02DEB-9200-40DA-97BA-E120F225EF7B}" presName="childText" presStyleLbl="conFgAcc1" presStyleIdx="2" presStyleCnt="5">
        <dgm:presLayoutVars>
          <dgm:bulletEnabled val="1"/>
        </dgm:presLayoutVars>
      </dgm:prSet>
      <dgm:spPr/>
    </dgm:pt>
    <dgm:pt modelId="{933510B3-983C-44CD-BC3C-1C5EDD7A46CF}" type="pres">
      <dgm:prSet presAssocID="{A7052520-006E-47E5-9083-6DE88442DAF1}" presName="spaceBetweenRectangles" presStyleCnt="0"/>
      <dgm:spPr/>
    </dgm:pt>
    <dgm:pt modelId="{7FE8A7A3-5C1E-488F-8257-569B733B06AF}" type="pres">
      <dgm:prSet presAssocID="{4A39F84F-2182-41A4-A0E0-A9E2CB5449B3}" presName="parentLin" presStyleCnt="0"/>
      <dgm:spPr/>
    </dgm:pt>
    <dgm:pt modelId="{62A8FFDD-BB91-40CF-90A0-DD700B875614}" type="pres">
      <dgm:prSet presAssocID="{4A39F84F-2182-41A4-A0E0-A9E2CB5449B3}" presName="parentLeftMargin" presStyleLbl="node1" presStyleIdx="2" presStyleCnt="5"/>
      <dgm:spPr/>
    </dgm:pt>
    <dgm:pt modelId="{64591B03-61DA-46D6-88D7-6EFFC1DD3CE2}" type="pres">
      <dgm:prSet presAssocID="{4A39F84F-2182-41A4-A0E0-A9E2CB5449B3}" presName="parentText" presStyleLbl="node1" presStyleIdx="3" presStyleCnt="5" custScaleX="40468">
        <dgm:presLayoutVars>
          <dgm:chMax val="0"/>
          <dgm:bulletEnabled val="1"/>
        </dgm:presLayoutVars>
      </dgm:prSet>
      <dgm:spPr/>
    </dgm:pt>
    <dgm:pt modelId="{6D1366A6-CA60-4E47-870A-0467A5F02149}" type="pres">
      <dgm:prSet presAssocID="{4A39F84F-2182-41A4-A0E0-A9E2CB5449B3}" presName="negativeSpace" presStyleCnt="0"/>
      <dgm:spPr/>
    </dgm:pt>
    <dgm:pt modelId="{99C30462-82F0-422C-9EAD-BFC35B4929CE}" type="pres">
      <dgm:prSet presAssocID="{4A39F84F-2182-41A4-A0E0-A9E2CB5449B3}" presName="childText" presStyleLbl="conFgAcc1" presStyleIdx="3" presStyleCnt="5">
        <dgm:presLayoutVars>
          <dgm:bulletEnabled val="1"/>
        </dgm:presLayoutVars>
      </dgm:prSet>
      <dgm:spPr/>
    </dgm:pt>
    <dgm:pt modelId="{B863112A-8154-4E90-A785-A995FD2B0F88}" type="pres">
      <dgm:prSet presAssocID="{D4FE4934-0459-4EC6-A96D-393198A80407}" presName="spaceBetweenRectangles" presStyleCnt="0"/>
      <dgm:spPr/>
    </dgm:pt>
    <dgm:pt modelId="{7876D68A-09B1-46F9-A2E7-4C54BB9B4184}" type="pres">
      <dgm:prSet presAssocID="{266B1666-7F60-4CDE-8A98-978B1F2FFBA9}" presName="parentLin" presStyleCnt="0"/>
      <dgm:spPr/>
    </dgm:pt>
    <dgm:pt modelId="{A7252096-5841-4083-BFE1-42901F6E8C26}" type="pres">
      <dgm:prSet presAssocID="{266B1666-7F60-4CDE-8A98-978B1F2FFBA9}" presName="parentLeftMargin" presStyleLbl="node1" presStyleIdx="3" presStyleCnt="5"/>
      <dgm:spPr/>
    </dgm:pt>
    <dgm:pt modelId="{D46C3749-B4AF-404C-9A00-3BFEF9334E2C}" type="pres">
      <dgm:prSet presAssocID="{266B1666-7F60-4CDE-8A98-978B1F2FFBA9}" presName="parentText" presStyleLbl="node1" presStyleIdx="4" presStyleCnt="5" custScaleX="40468">
        <dgm:presLayoutVars>
          <dgm:chMax val="0"/>
          <dgm:bulletEnabled val="1"/>
        </dgm:presLayoutVars>
      </dgm:prSet>
      <dgm:spPr/>
    </dgm:pt>
    <dgm:pt modelId="{11A4B4DF-2F70-441D-AD46-A4A856C3137E}" type="pres">
      <dgm:prSet presAssocID="{266B1666-7F60-4CDE-8A98-978B1F2FFBA9}" presName="negativeSpace" presStyleCnt="0"/>
      <dgm:spPr/>
    </dgm:pt>
    <dgm:pt modelId="{C33CB628-613C-4A41-A682-26ECEC13211D}" type="pres">
      <dgm:prSet presAssocID="{266B1666-7F60-4CDE-8A98-978B1F2FFBA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0EBD602-EFE3-4250-80C0-1A5354815AF4}" srcId="{05B02DEB-9200-40DA-97BA-E120F225EF7B}" destId="{D93CD4C8-D6A8-4468-AE54-46CF33880441}" srcOrd="0" destOrd="0" parTransId="{464E1FF2-56FD-433C-8AA1-50498373641D}" sibTransId="{BDA77E75-68A3-4FC9-9566-7958413A1E01}"/>
    <dgm:cxn modelId="{4B68F704-84FE-43DD-B7F9-4284810374E3}" type="presOf" srcId="{19560876-5FFA-49A8-8DEC-0FC7A61E7050}" destId="{4F6D89D0-BEE4-4C86-8E7B-CF82964E2593}" srcOrd="0" destOrd="0" presId="urn:microsoft.com/office/officeart/2005/8/layout/list1"/>
    <dgm:cxn modelId="{AE061B09-10B1-4C22-8798-0DAEE64F0925}" srcId="{5056AF55-1069-49F0-8932-F544961EE41B}" destId="{2C3A422B-DBC6-4E35-81E3-2C3DEBE9D52E}" srcOrd="1" destOrd="0" parTransId="{388CFED4-DDA9-4DCD-94FD-8896C01AC962}" sibTransId="{E04C4B6B-9B22-47CC-983A-F8ADDB7B417E}"/>
    <dgm:cxn modelId="{EE73E10B-5581-44B1-BC0A-29B72A4C1D5E}" srcId="{5056AF55-1069-49F0-8932-F544961EE41B}" destId="{C4DC10F2-984E-433C-8A5E-5E43F10C7877}" srcOrd="0" destOrd="0" parTransId="{39227819-EC7F-4767-9AFE-B54265D76B39}" sibTransId="{C85653BA-C35B-4420-A648-5D13A6AA6673}"/>
    <dgm:cxn modelId="{7518000D-0F58-4642-B639-8E331FCED2E7}" type="presOf" srcId="{81919531-3E2D-4837-B94C-D3379CD70435}" destId="{C33CB628-613C-4A41-A682-26ECEC13211D}" srcOrd="0" destOrd="1" presId="urn:microsoft.com/office/officeart/2005/8/layout/list1"/>
    <dgm:cxn modelId="{17FB5E14-3622-49F3-92BD-2D51590B92D8}" type="presOf" srcId="{E1249599-D295-469A-B9F5-BA1EE0451195}" destId="{7BA9EB3D-D699-48A0-9310-806E3D6AD11D}" srcOrd="0" destOrd="1" presId="urn:microsoft.com/office/officeart/2005/8/layout/list1"/>
    <dgm:cxn modelId="{3CAFE81D-D354-4685-8F66-E9ADAD2293FF}" type="presOf" srcId="{05B02DEB-9200-40DA-97BA-E120F225EF7B}" destId="{8632E717-0A44-4D75-97EF-29DB6B9A4811}" srcOrd="0" destOrd="0" presId="urn:microsoft.com/office/officeart/2005/8/layout/list1"/>
    <dgm:cxn modelId="{80841820-39CD-49F8-B610-DCEEE91C56B1}" type="presOf" srcId="{19560876-5FFA-49A8-8DEC-0FC7A61E7050}" destId="{65738EB9-0B77-4B3D-9F5E-C0F24D92059F}" srcOrd="1" destOrd="0" presId="urn:microsoft.com/office/officeart/2005/8/layout/list1"/>
    <dgm:cxn modelId="{A6CF8124-14E3-46B6-917A-343372628676}" srcId="{05B02DEB-9200-40DA-97BA-E120F225EF7B}" destId="{8EB36B24-DEDC-4BCD-932F-DEC168D42920}" srcOrd="2" destOrd="0" parTransId="{417205F8-C966-4F16-888F-44CE3318EF8E}" sibTransId="{2F27D947-2048-4A96-ADE6-40CE5C6F621E}"/>
    <dgm:cxn modelId="{67E36127-6D57-4E53-8A4F-6A8CFF115934}" srcId="{5056AF55-1069-49F0-8932-F544961EE41B}" destId="{6144CE85-3569-47D0-9B66-8C81CC14B603}" srcOrd="2" destOrd="0" parTransId="{ACEA0B4A-7746-4F01-B5A3-8248DAAB502F}" sibTransId="{49CEC995-5EBA-4ABE-8CCC-5AC0DA0FD35B}"/>
    <dgm:cxn modelId="{E62C932A-6A8A-4640-8432-FE03C0E6D642}" type="presOf" srcId="{7DF85F4B-3B9A-468C-876B-D8F5ADB5C56D}" destId="{C33CB628-613C-4A41-A682-26ECEC13211D}" srcOrd="0" destOrd="4" presId="urn:microsoft.com/office/officeart/2005/8/layout/list1"/>
    <dgm:cxn modelId="{8FE2F336-C905-44F7-9C43-FABBFC442C11}" srcId="{4A39F84F-2182-41A4-A0E0-A9E2CB5449B3}" destId="{80E3264B-67D7-455D-AD44-1213EC46F562}" srcOrd="4" destOrd="0" parTransId="{9005461D-71F8-4ACA-A78F-D943415990F3}" sibTransId="{01EE876D-A2E2-489B-A8FE-9FBD262A8A29}"/>
    <dgm:cxn modelId="{16192939-3A9D-46C6-A9DD-5700BD3481F0}" type="presOf" srcId="{CB8BF804-E615-4032-BD54-49661F31D76B}" destId="{99C30462-82F0-422C-9EAD-BFC35B4929CE}" srcOrd="0" destOrd="5" presId="urn:microsoft.com/office/officeart/2005/8/layout/list1"/>
    <dgm:cxn modelId="{B845725B-54F9-498E-B1B4-89B76B31BCB6}" type="presOf" srcId="{4A39F84F-2182-41A4-A0E0-A9E2CB5449B3}" destId="{64591B03-61DA-46D6-88D7-6EFFC1DD3CE2}" srcOrd="1" destOrd="0" presId="urn:microsoft.com/office/officeart/2005/8/layout/list1"/>
    <dgm:cxn modelId="{FE984C5E-4A24-47BC-9776-DF1E65615642}" type="presOf" srcId="{8EB36B24-DEDC-4BCD-932F-DEC168D42920}" destId="{7BA9EB3D-D699-48A0-9310-806E3D6AD11D}" srcOrd="0" destOrd="2" presId="urn:microsoft.com/office/officeart/2005/8/layout/list1"/>
    <dgm:cxn modelId="{DEBC8C60-14DB-497D-8BCB-43BBAA12032A}" srcId="{D0BAAD17-6FE9-4B67-BA80-10ACF1927CCB}" destId="{5056AF55-1069-49F0-8932-F544961EE41B}" srcOrd="0" destOrd="0" parTransId="{0856AF60-AB9A-4F38-814C-F307A54AF176}" sibTransId="{AA359DC7-ABDE-4F5E-B4C1-E4E707ED0E4B}"/>
    <dgm:cxn modelId="{D27D8D60-9C53-4007-BDF8-00D58C1015BD}" srcId="{05B02DEB-9200-40DA-97BA-E120F225EF7B}" destId="{E1249599-D295-469A-B9F5-BA1EE0451195}" srcOrd="1" destOrd="0" parTransId="{44E9A07F-EE2B-464A-86CC-5AA3767F259B}" sibTransId="{D2914F21-C0E2-48D9-AEA2-ACAEE1397900}"/>
    <dgm:cxn modelId="{56AD3562-7922-4A38-BB9C-56915DD11304}" srcId="{05B02DEB-9200-40DA-97BA-E120F225EF7B}" destId="{CF6C125E-A75D-4C8D-83C8-3740C790D298}" srcOrd="3" destOrd="0" parTransId="{6FA6B034-0FD0-4A8E-A06B-9C036F53BB1A}" sibTransId="{B1CB7DA1-C36C-49FE-A37F-AF6A8611118B}"/>
    <dgm:cxn modelId="{239D9A42-67B8-49A3-B4F6-C035E4A43368}" type="presOf" srcId="{05B02DEB-9200-40DA-97BA-E120F225EF7B}" destId="{4AC36294-9C12-4E0E-9DF4-23ACAB3670C9}" srcOrd="1" destOrd="0" presId="urn:microsoft.com/office/officeart/2005/8/layout/list1"/>
    <dgm:cxn modelId="{A1FE8143-3705-4722-A96D-68EFAF5B119E}" srcId="{266B1666-7F60-4CDE-8A98-978B1F2FFBA9}" destId="{5F56D891-3C8D-4DF1-8008-4DA515185CDF}" srcOrd="0" destOrd="0" parTransId="{2AAE6DE7-C4B9-4615-A26D-0875F4EE6EBA}" sibTransId="{572B8E67-A723-46F0-9822-7B54DB364831}"/>
    <dgm:cxn modelId="{AFB71C64-7E4A-41C7-854C-A52256488E16}" srcId="{5056AF55-1069-49F0-8932-F544961EE41B}" destId="{09CD3572-6AB3-49FB-8646-D24B99EF88A8}" srcOrd="3" destOrd="0" parTransId="{853464EE-C1D3-4DBC-A0A2-BC4314AEC616}" sibTransId="{7312E196-F4F4-47EF-93BC-41CA30667327}"/>
    <dgm:cxn modelId="{CF3A454D-FB22-4172-88EA-428B3A45AB99}" type="presOf" srcId="{4826CC7F-57ED-40A7-A4FA-A0202D69A30B}" destId="{931AF275-7549-4419-831D-8811F9FCC27F}" srcOrd="0" destOrd="0" presId="urn:microsoft.com/office/officeart/2005/8/layout/list1"/>
    <dgm:cxn modelId="{E0AA4B4E-3329-4532-9A24-C17A587ACAD2}" srcId="{4A39F84F-2182-41A4-A0E0-A9E2CB5449B3}" destId="{CB8BF804-E615-4032-BD54-49661F31D76B}" srcOrd="5" destOrd="0" parTransId="{754BD508-9B26-46CE-86C6-CD4C89D79CD7}" sibTransId="{D113974D-D422-4EB6-A654-4D7E65CB09EE}"/>
    <dgm:cxn modelId="{C6AE6B6E-D14C-4F8C-A259-805BEEC0291B}" srcId="{266B1666-7F60-4CDE-8A98-978B1F2FFBA9}" destId="{2A8E8289-A8D1-4747-A6F0-88287A96516F}" srcOrd="3" destOrd="0" parTransId="{59060CEB-B85C-4EE1-A2F9-0B9BF03808BE}" sibTransId="{9240E1C8-8B96-41BB-A980-F925B4248F6D}"/>
    <dgm:cxn modelId="{B533C64F-EAA0-4186-8F42-C24BE25B94C5}" type="presOf" srcId="{262D9771-9847-4C63-93FA-A4646AF8F2AB}" destId="{931AF275-7549-4419-831D-8811F9FCC27F}" srcOrd="0" destOrd="1" presId="urn:microsoft.com/office/officeart/2005/8/layout/list1"/>
    <dgm:cxn modelId="{C5D76270-FB06-4873-8332-C9549A5AA55B}" srcId="{19560876-5FFA-49A8-8DEC-0FC7A61E7050}" destId="{4826CC7F-57ED-40A7-A4FA-A0202D69A30B}" srcOrd="0" destOrd="0" parTransId="{D454F7F4-AE1A-4351-8565-9447BA71B5D1}" sibTransId="{30469BDC-ED91-494D-8BC9-77B9648AA45F}"/>
    <dgm:cxn modelId="{8A070651-CE79-4AC7-96E9-4886F56D70A7}" type="presOf" srcId="{D93CD4C8-D6A8-4468-AE54-46CF33880441}" destId="{7BA9EB3D-D699-48A0-9310-806E3D6AD11D}" srcOrd="0" destOrd="0" presId="urn:microsoft.com/office/officeart/2005/8/layout/list1"/>
    <dgm:cxn modelId="{944C0272-F918-4C1E-BCA0-EAF3C29E08EF}" type="presOf" srcId="{5056AF55-1069-49F0-8932-F544961EE41B}" destId="{0B8DA151-AB69-43D7-A0FA-B839FDE824DB}" srcOrd="1" destOrd="0" presId="urn:microsoft.com/office/officeart/2005/8/layout/list1"/>
    <dgm:cxn modelId="{95582E53-05F7-4DFA-B472-3C9678E77226}" srcId="{19560876-5FFA-49A8-8DEC-0FC7A61E7050}" destId="{D820974B-139A-44B0-BF7A-4DD372BC7740}" srcOrd="2" destOrd="0" parTransId="{E4AE6981-42C3-4BD4-8EB3-AAE63C94D0ED}" sibTransId="{AAABCD52-1680-4429-9E65-81DC494A7963}"/>
    <dgm:cxn modelId="{5F854854-D09A-4CF9-9596-E0425C116E68}" type="presOf" srcId="{266B1666-7F60-4CDE-8A98-978B1F2FFBA9}" destId="{D46C3749-B4AF-404C-9A00-3BFEF9334E2C}" srcOrd="1" destOrd="0" presId="urn:microsoft.com/office/officeart/2005/8/layout/list1"/>
    <dgm:cxn modelId="{8C2DD975-C1B8-4A7D-B039-61B9F2EE5A0D}" type="presOf" srcId="{09CD3572-6AB3-49FB-8646-D24B99EF88A8}" destId="{0400969D-E818-4F6E-9F86-2201D8582C4F}" srcOrd="0" destOrd="3" presId="urn:microsoft.com/office/officeart/2005/8/layout/list1"/>
    <dgm:cxn modelId="{6009B756-AAF6-4449-ABF3-8B4995166A7D}" srcId="{D0BAAD17-6FE9-4B67-BA80-10ACF1927CCB}" destId="{266B1666-7F60-4CDE-8A98-978B1F2FFBA9}" srcOrd="4" destOrd="0" parTransId="{C553C658-9E1B-43F6-8BB6-D9B2866C954C}" sibTransId="{50641A17-2B60-488D-8538-E61A14A7B734}"/>
    <dgm:cxn modelId="{86A06777-FD62-4BB5-BD90-69840990F043}" type="presOf" srcId="{A8F804AB-20E4-4CC8-9B2A-8D51B8BE9457}" destId="{99C30462-82F0-422C-9EAD-BFC35B4929CE}" srcOrd="0" destOrd="3" presId="urn:microsoft.com/office/officeart/2005/8/layout/list1"/>
    <dgm:cxn modelId="{9E61E358-E50B-4702-A0A5-FCAF62732792}" srcId="{4A39F84F-2182-41A4-A0E0-A9E2CB5449B3}" destId="{779296B5-B000-432D-B7D3-8D7EB0C3F000}" srcOrd="0" destOrd="0" parTransId="{259D128F-FCE5-462A-8478-888BB49E92DD}" sibTransId="{B2E8E42E-7ECC-470A-A3AA-C942B110F50D}"/>
    <dgm:cxn modelId="{90BC3B80-F17A-4FAE-B560-57AB4AEF551E}" type="presOf" srcId="{CF6C125E-A75D-4C8D-83C8-3740C790D298}" destId="{7BA9EB3D-D699-48A0-9310-806E3D6AD11D}" srcOrd="0" destOrd="3" presId="urn:microsoft.com/office/officeart/2005/8/layout/list1"/>
    <dgm:cxn modelId="{BF207485-9D95-46F1-AF6D-0C84D8FE0E40}" srcId="{19560876-5FFA-49A8-8DEC-0FC7A61E7050}" destId="{F739FE8C-3EA1-493E-9A1E-8FAAD43DFCE4}" srcOrd="3" destOrd="0" parTransId="{EECCB279-34EF-4944-8A03-B49F4957AE0B}" sibTransId="{E825D396-9938-461E-98E2-6364AE77FBD1}"/>
    <dgm:cxn modelId="{3E043F8B-EC05-4BCD-A2AB-3DD0A48F87B2}" type="presOf" srcId="{87EF373C-B4E0-44A3-AF80-F95BFFE625BC}" destId="{7BA9EB3D-D699-48A0-9310-806E3D6AD11D}" srcOrd="0" destOrd="4" presId="urn:microsoft.com/office/officeart/2005/8/layout/list1"/>
    <dgm:cxn modelId="{A0A7878E-352F-4DE1-93D9-01BB6EC19D95}" srcId="{266B1666-7F60-4CDE-8A98-978B1F2FFBA9}" destId="{81919531-3E2D-4837-B94C-D3379CD70435}" srcOrd="1" destOrd="0" parTransId="{098256C3-076A-44C4-9200-D7A858A9BA2C}" sibTransId="{E97867ED-D35E-4D10-BCF5-CFAC5A07ABB6}"/>
    <dgm:cxn modelId="{FE59658F-BE7E-40E0-A22B-D32F588DC412}" type="presOf" srcId="{2A8E8289-A8D1-4747-A6F0-88287A96516F}" destId="{C33CB628-613C-4A41-A682-26ECEC13211D}" srcOrd="0" destOrd="3" presId="urn:microsoft.com/office/officeart/2005/8/layout/list1"/>
    <dgm:cxn modelId="{578E7B91-3586-4C9F-BB45-41FB8D02E082}" type="presOf" srcId="{5056AF55-1069-49F0-8932-F544961EE41B}" destId="{DEE55295-6FCC-46E5-8826-3EDB3E891EB1}" srcOrd="0" destOrd="0" presId="urn:microsoft.com/office/officeart/2005/8/layout/list1"/>
    <dgm:cxn modelId="{90D79993-E0F0-42B9-8099-DE73A1A0BA01}" srcId="{4A39F84F-2182-41A4-A0E0-A9E2CB5449B3}" destId="{C2066D86-1F0A-432B-BD9D-BD92617428AA}" srcOrd="1" destOrd="0" parTransId="{B9CA935F-0594-4EDB-8149-1172CDAD966A}" sibTransId="{AA63880E-0322-4A28-84B9-B7DE00B7E1EA}"/>
    <dgm:cxn modelId="{28655994-4142-4764-B45B-130CFF6E7EBC}" srcId="{4A39F84F-2182-41A4-A0E0-A9E2CB5449B3}" destId="{0E692AB2-9109-4E14-BCF9-722323E4CACD}" srcOrd="2" destOrd="0" parTransId="{E7B7B067-8F05-4737-95E4-A889EB0854E9}" sibTransId="{187690A1-5033-4FE9-9EE9-63339D385CD2}"/>
    <dgm:cxn modelId="{F63BFE9E-4956-4EE7-8D90-DE3AD3DCCCEE}" srcId="{266B1666-7F60-4CDE-8A98-978B1F2FFBA9}" destId="{7DF85F4B-3B9A-468C-876B-D8F5ADB5C56D}" srcOrd="4" destOrd="0" parTransId="{22487F3A-DDA5-4E10-88D3-89F079930125}" sibTransId="{A44FFD29-1D2C-45A3-A4EA-39BDBD1653C3}"/>
    <dgm:cxn modelId="{EC4B9AA1-B46C-4831-A075-672130E847C5}" type="presOf" srcId="{C4DC10F2-984E-433C-8A5E-5E43F10C7877}" destId="{0400969D-E818-4F6E-9F86-2201D8582C4F}" srcOrd="0" destOrd="0" presId="urn:microsoft.com/office/officeart/2005/8/layout/list1"/>
    <dgm:cxn modelId="{84114CA4-A113-4FB0-92DF-E52677BAC2C6}" srcId="{4A39F84F-2182-41A4-A0E0-A9E2CB5449B3}" destId="{A8F804AB-20E4-4CC8-9B2A-8D51B8BE9457}" srcOrd="3" destOrd="0" parTransId="{9437AE21-C533-4FB7-8E4D-7EB79091D886}" sibTransId="{0A0DF010-5154-448A-B518-11F201352865}"/>
    <dgm:cxn modelId="{9386D8A6-1690-4DD4-A394-3CA568B233B3}" type="presOf" srcId="{AB46F492-DC33-4F43-B60E-BD5C5AE47EC1}" destId="{C33CB628-613C-4A41-A682-26ECEC13211D}" srcOrd="0" destOrd="2" presId="urn:microsoft.com/office/officeart/2005/8/layout/list1"/>
    <dgm:cxn modelId="{86F5D3AB-4636-42E9-AB43-76028C92AD39}" type="presOf" srcId="{6144CE85-3569-47D0-9B66-8C81CC14B603}" destId="{0400969D-E818-4F6E-9F86-2201D8582C4F}" srcOrd="0" destOrd="2" presId="urn:microsoft.com/office/officeart/2005/8/layout/list1"/>
    <dgm:cxn modelId="{421FCFAF-AC9C-44AC-B90F-5B6102A0030D}" srcId="{D0BAAD17-6FE9-4B67-BA80-10ACF1927CCB}" destId="{05B02DEB-9200-40DA-97BA-E120F225EF7B}" srcOrd="2" destOrd="0" parTransId="{A3477455-7F11-4978-9878-D8E7168F3A7B}" sibTransId="{A7052520-006E-47E5-9083-6DE88442DAF1}"/>
    <dgm:cxn modelId="{C449A1B0-3409-4012-A288-DE8E56B1799F}" type="presOf" srcId="{80E3264B-67D7-455D-AD44-1213EC46F562}" destId="{99C30462-82F0-422C-9EAD-BFC35B4929CE}" srcOrd="0" destOrd="4" presId="urn:microsoft.com/office/officeart/2005/8/layout/list1"/>
    <dgm:cxn modelId="{F8CFC6B1-F6BC-432C-ABFF-70F91B761E50}" type="presOf" srcId="{266B1666-7F60-4CDE-8A98-978B1F2FFBA9}" destId="{A7252096-5841-4083-BFE1-42901F6E8C26}" srcOrd="0" destOrd="0" presId="urn:microsoft.com/office/officeart/2005/8/layout/list1"/>
    <dgm:cxn modelId="{96473BB8-1572-4455-80BF-0696B3A4CBBD}" type="presOf" srcId="{B8830375-1908-45B7-9899-3C11C417FAC1}" destId="{931AF275-7549-4419-831D-8811F9FCC27F}" srcOrd="0" destOrd="4" presId="urn:microsoft.com/office/officeart/2005/8/layout/list1"/>
    <dgm:cxn modelId="{B1E6C2BB-2011-43B0-BE94-3D111B0508E5}" type="presOf" srcId="{C2066D86-1F0A-432B-BD9D-BD92617428AA}" destId="{99C30462-82F0-422C-9EAD-BFC35B4929CE}" srcOrd="0" destOrd="1" presId="urn:microsoft.com/office/officeart/2005/8/layout/list1"/>
    <dgm:cxn modelId="{41FB47C9-24A7-4F72-AD05-8FBC7921B3C0}" type="presOf" srcId="{2C3A422B-DBC6-4E35-81E3-2C3DEBE9D52E}" destId="{0400969D-E818-4F6E-9F86-2201D8582C4F}" srcOrd="0" destOrd="1" presId="urn:microsoft.com/office/officeart/2005/8/layout/list1"/>
    <dgm:cxn modelId="{4F8BE5CA-F5A8-4BEC-8806-A7B1D61A4346}" type="presOf" srcId="{0E692AB2-9109-4E14-BCF9-722323E4CACD}" destId="{99C30462-82F0-422C-9EAD-BFC35B4929CE}" srcOrd="0" destOrd="2" presId="urn:microsoft.com/office/officeart/2005/8/layout/list1"/>
    <dgm:cxn modelId="{FB8193CB-0BA3-48E4-BE1E-9A409552A989}" type="presOf" srcId="{779296B5-B000-432D-B7D3-8D7EB0C3F000}" destId="{99C30462-82F0-422C-9EAD-BFC35B4929CE}" srcOrd="0" destOrd="0" presId="urn:microsoft.com/office/officeart/2005/8/layout/list1"/>
    <dgm:cxn modelId="{5D1E85CD-DF75-4684-B158-C04DC800A4FC}" type="presOf" srcId="{D0BAAD17-6FE9-4B67-BA80-10ACF1927CCB}" destId="{FC8AED0F-374D-4BE1-A79A-86C1E715B58A}" srcOrd="0" destOrd="0" presId="urn:microsoft.com/office/officeart/2005/8/layout/list1"/>
    <dgm:cxn modelId="{81BBABD6-7C0A-4210-B243-BC6EEEAFD828}" srcId="{19560876-5FFA-49A8-8DEC-0FC7A61E7050}" destId="{B8830375-1908-45B7-9899-3C11C417FAC1}" srcOrd="4" destOrd="0" parTransId="{74F1AEB2-7E9E-46B9-B2E1-94651D127F02}" sibTransId="{A5A35293-83A9-4B22-BC4D-FA8F49469B9A}"/>
    <dgm:cxn modelId="{23737CD8-B149-4C2F-AE4F-4B58FAC43F1E}" srcId="{19560876-5FFA-49A8-8DEC-0FC7A61E7050}" destId="{262D9771-9847-4C63-93FA-A4646AF8F2AB}" srcOrd="1" destOrd="0" parTransId="{6B001A6D-994E-4E7A-BC3C-0EF6E3B00668}" sibTransId="{6833367B-FE7C-49EF-A09C-280C483F0C36}"/>
    <dgm:cxn modelId="{183792E0-E73D-43E0-AE4B-1FC954EF370F}" srcId="{D0BAAD17-6FE9-4B67-BA80-10ACF1927CCB}" destId="{4A39F84F-2182-41A4-A0E0-A9E2CB5449B3}" srcOrd="3" destOrd="0" parTransId="{3ED4B5D3-30F2-4240-BC95-DC5C53B8F4B8}" sibTransId="{D4FE4934-0459-4EC6-A96D-393198A80407}"/>
    <dgm:cxn modelId="{D518EEE0-A265-4F6E-B75E-9CC39BEE327B}" type="presOf" srcId="{4A39F84F-2182-41A4-A0E0-A9E2CB5449B3}" destId="{62A8FFDD-BB91-40CF-90A0-DD700B875614}" srcOrd="0" destOrd="0" presId="urn:microsoft.com/office/officeart/2005/8/layout/list1"/>
    <dgm:cxn modelId="{581C42E8-6227-49FA-B7B6-7D74BF16D5EE}" type="presOf" srcId="{5F56D891-3C8D-4DF1-8008-4DA515185CDF}" destId="{C33CB628-613C-4A41-A682-26ECEC13211D}" srcOrd="0" destOrd="0" presId="urn:microsoft.com/office/officeart/2005/8/layout/list1"/>
    <dgm:cxn modelId="{16C90FED-6BBB-4E73-B1CD-70570340FC07}" srcId="{266B1666-7F60-4CDE-8A98-978B1F2FFBA9}" destId="{AB46F492-DC33-4F43-B60E-BD5C5AE47EC1}" srcOrd="2" destOrd="0" parTransId="{80598E99-E7A1-4D40-A088-F8E046DB7E49}" sibTransId="{84BECBAE-2F55-4EAC-8377-0F28AC13ECD8}"/>
    <dgm:cxn modelId="{C53269ED-4719-4101-A470-B99D203B98F4}" srcId="{D0BAAD17-6FE9-4B67-BA80-10ACF1927CCB}" destId="{19560876-5FFA-49A8-8DEC-0FC7A61E7050}" srcOrd="1" destOrd="0" parTransId="{9B1BD320-F123-4017-B999-DA573BB5498A}" sibTransId="{1EA1A433-E7A6-4CB2-B1C6-F68D9D26D7C8}"/>
    <dgm:cxn modelId="{A78328F0-F7B3-479C-8683-EFC09C627F84}" type="presOf" srcId="{F739FE8C-3EA1-493E-9A1E-8FAAD43DFCE4}" destId="{931AF275-7549-4419-831D-8811F9FCC27F}" srcOrd="0" destOrd="3" presId="urn:microsoft.com/office/officeart/2005/8/layout/list1"/>
    <dgm:cxn modelId="{DD9F9CFA-9121-416D-BC7D-D45D6A70FF78}" type="presOf" srcId="{D820974B-139A-44B0-BF7A-4DD372BC7740}" destId="{931AF275-7549-4419-831D-8811F9FCC27F}" srcOrd="0" destOrd="2" presId="urn:microsoft.com/office/officeart/2005/8/layout/list1"/>
    <dgm:cxn modelId="{1C1484FD-55B3-4C9B-AB5C-216D47AFCDBE}" srcId="{05B02DEB-9200-40DA-97BA-E120F225EF7B}" destId="{87EF373C-B4E0-44A3-AF80-F95BFFE625BC}" srcOrd="4" destOrd="0" parTransId="{520F54C5-10E5-4368-B858-AAA2AB654313}" sibTransId="{A299BB58-4837-47A1-BD03-33D4C4EE1B4B}"/>
    <dgm:cxn modelId="{1AB14BFC-A147-44E7-9F6C-AD264DE9BCCF}" type="presParOf" srcId="{FC8AED0F-374D-4BE1-A79A-86C1E715B58A}" destId="{B0953D6E-CA87-4A89-8BD4-91542E6002B5}" srcOrd="0" destOrd="0" presId="urn:microsoft.com/office/officeart/2005/8/layout/list1"/>
    <dgm:cxn modelId="{0E808553-51D5-456E-8F7F-2DB2B13A016E}" type="presParOf" srcId="{B0953D6E-CA87-4A89-8BD4-91542E6002B5}" destId="{DEE55295-6FCC-46E5-8826-3EDB3E891EB1}" srcOrd="0" destOrd="0" presId="urn:microsoft.com/office/officeart/2005/8/layout/list1"/>
    <dgm:cxn modelId="{F1B2AE07-5D9E-4A1C-B77F-E78F0F4D7C3D}" type="presParOf" srcId="{B0953D6E-CA87-4A89-8BD4-91542E6002B5}" destId="{0B8DA151-AB69-43D7-A0FA-B839FDE824DB}" srcOrd="1" destOrd="0" presId="urn:microsoft.com/office/officeart/2005/8/layout/list1"/>
    <dgm:cxn modelId="{BC2DF98A-E3ED-4A64-86DF-BB22EF9ACB7C}" type="presParOf" srcId="{FC8AED0F-374D-4BE1-A79A-86C1E715B58A}" destId="{1B382416-2C9D-4C88-BF2D-35F4B59D46C9}" srcOrd="1" destOrd="0" presId="urn:microsoft.com/office/officeart/2005/8/layout/list1"/>
    <dgm:cxn modelId="{DC3E34E9-CD74-4928-80CE-74638A59977D}" type="presParOf" srcId="{FC8AED0F-374D-4BE1-A79A-86C1E715B58A}" destId="{0400969D-E818-4F6E-9F86-2201D8582C4F}" srcOrd="2" destOrd="0" presId="urn:microsoft.com/office/officeart/2005/8/layout/list1"/>
    <dgm:cxn modelId="{4495A2D7-4836-4E93-993B-664CF593D437}" type="presParOf" srcId="{FC8AED0F-374D-4BE1-A79A-86C1E715B58A}" destId="{65BBE5F6-52F7-451E-9105-B9BE56079334}" srcOrd="3" destOrd="0" presId="urn:microsoft.com/office/officeart/2005/8/layout/list1"/>
    <dgm:cxn modelId="{EC2E75E6-6226-419C-B5E7-A12E53218622}" type="presParOf" srcId="{FC8AED0F-374D-4BE1-A79A-86C1E715B58A}" destId="{129BAFAB-7F98-444D-83A5-8D3231021EAE}" srcOrd="4" destOrd="0" presId="urn:microsoft.com/office/officeart/2005/8/layout/list1"/>
    <dgm:cxn modelId="{551099CD-364E-454E-96D8-0A9A50928148}" type="presParOf" srcId="{129BAFAB-7F98-444D-83A5-8D3231021EAE}" destId="{4F6D89D0-BEE4-4C86-8E7B-CF82964E2593}" srcOrd="0" destOrd="0" presId="urn:microsoft.com/office/officeart/2005/8/layout/list1"/>
    <dgm:cxn modelId="{2899FD26-1BC9-468D-8EE5-5F33AE226BA1}" type="presParOf" srcId="{129BAFAB-7F98-444D-83A5-8D3231021EAE}" destId="{65738EB9-0B77-4B3D-9F5E-C0F24D92059F}" srcOrd="1" destOrd="0" presId="urn:microsoft.com/office/officeart/2005/8/layout/list1"/>
    <dgm:cxn modelId="{67C38C13-F481-44E2-A596-44D8391A2DD5}" type="presParOf" srcId="{FC8AED0F-374D-4BE1-A79A-86C1E715B58A}" destId="{4DE07103-F99F-4488-B064-F840C13920BC}" srcOrd="5" destOrd="0" presId="urn:microsoft.com/office/officeart/2005/8/layout/list1"/>
    <dgm:cxn modelId="{BAF73B50-DA5C-4DBA-A233-FF0EC01A4A02}" type="presParOf" srcId="{FC8AED0F-374D-4BE1-A79A-86C1E715B58A}" destId="{931AF275-7549-4419-831D-8811F9FCC27F}" srcOrd="6" destOrd="0" presId="urn:microsoft.com/office/officeart/2005/8/layout/list1"/>
    <dgm:cxn modelId="{DDB6A1CA-7C13-48CE-9628-34686E17104B}" type="presParOf" srcId="{FC8AED0F-374D-4BE1-A79A-86C1E715B58A}" destId="{F41DE7F2-DE57-4328-9735-C2320F980758}" srcOrd="7" destOrd="0" presId="urn:microsoft.com/office/officeart/2005/8/layout/list1"/>
    <dgm:cxn modelId="{EEF2FF37-C4E3-42DC-ACDB-D3891BB24990}" type="presParOf" srcId="{FC8AED0F-374D-4BE1-A79A-86C1E715B58A}" destId="{0BB1EA81-CDC6-4315-8257-76D16312E529}" srcOrd="8" destOrd="0" presId="urn:microsoft.com/office/officeart/2005/8/layout/list1"/>
    <dgm:cxn modelId="{3405400D-64E9-46C4-A5A8-622ED553E5AB}" type="presParOf" srcId="{0BB1EA81-CDC6-4315-8257-76D16312E529}" destId="{8632E717-0A44-4D75-97EF-29DB6B9A4811}" srcOrd="0" destOrd="0" presId="urn:microsoft.com/office/officeart/2005/8/layout/list1"/>
    <dgm:cxn modelId="{AFF34208-B107-4545-99A1-E8DB57CCC7CB}" type="presParOf" srcId="{0BB1EA81-CDC6-4315-8257-76D16312E529}" destId="{4AC36294-9C12-4E0E-9DF4-23ACAB3670C9}" srcOrd="1" destOrd="0" presId="urn:microsoft.com/office/officeart/2005/8/layout/list1"/>
    <dgm:cxn modelId="{0311C2A7-E3C7-4E09-B76C-5DFC6D22A959}" type="presParOf" srcId="{FC8AED0F-374D-4BE1-A79A-86C1E715B58A}" destId="{3231FAD3-C93F-487F-8DC8-9A092296981A}" srcOrd="9" destOrd="0" presId="urn:microsoft.com/office/officeart/2005/8/layout/list1"/>
    <dgm:cxn modelId="{06B4B4BD-8CEC-4D36-806D-2DC97E1AA118}" type="presParOf" srcId="{FC8AED0F-374D-4BE1-A79A-86C1E715B58A}" destId="{7BA9EB3D-D699-48A0-9310-806E3D6AD11D}" srcOrd="10" destOrd="0" presId="urn:microsoft.com/office/officeart/2005/8/layout/list1"/>
    <dgm:cxn modelId="{022187A6-6344-4406-9432-1DE9BB71D200}" type="presParOf" srcId="{FC8AED0F-374D-4BE1-A79A-86C1E715B58A}" destId="{933510B3-983C-44CD-BC3C-1C5EDD7A46CF}" srcOrd="11" destOrd="0" presId="urn:microsoft.com/office/officeart/2005/8/layout/list1"/>
    <dgm:cxn modelId="{B154074F-BD7E-4D18-9F34-FD27C030ACDF}" type="presParOf" srcId="{FC8AED0F-374D-4BE1-A79A-86C1E715B58A}" destId="{7FE8A7A3-5C1E-488F-8257-569B733B06AF}" srcOrd="12" destOrd="0" presId="urn:microsoft.com/office/officeart/2005/8/layout/list1"/>
    <dgm:cxn modelId="{77A6105F-FD30-4E3C-A567-DAA7717A2CB8}" type="presParOf" srcId="{7FE8A7A3-5C1E-488F-8257-569B733B06AF}" destId="{62A8FFDD-BB91-40CF-90A0-DD700B875614}" srcOrd="0" destOrd="0" presId="urn:microsoft.com/office/officeart/2005/8/layout/list1"/>
    <dgm:cxn modelId="{6A97C9E1-4C7A-4EE7-8C5B-3A682559DDB7}" type="presParOf" srcId="{7FE8A7A3-5C1E-488F-8257-569B733B06AF}" destId="{64591B03-61DA-46D6-88D7-6EFFC1DD3CE2}" srcOrd="1" destOrd="0" presId="urn:microsoft.com/office/officeart/2005/8/layout/list1"/>
    <dgm:cxn modelId="{08A9B9B6-AF7C-44CE-B504-2B7D1D12E437}" type="presParOf" srcId="{FC8AED0F-374D-4BE1-A79A-86C1E715B58A}" destId="{6D1366A6-CA60-4E47-870A-0467A5F02149}" srcOrd="13" destOrd="0" presId="urn:microsoft.com/office/officeart/2005/8/layout/list1"/>
    <dgm:cxn modelId="{29DD2863-2458-447E-AAED-22D109399E54}" type="presParOf" srcId="{FC8AED0F-374D-4BE1-A79A-86C1E715B58A}" destId="{99C30462-82F0-422C-9EAD-BFC35B4929CE}" srcOrd="14" destOrd="0" presId="urn:microsoft.com/office/officeart/2005/8/layout/list1"/>
    <dgm:cxn modelId="{D78B8A1A-0252-4BD0-B6A3-879D9F85FE54}" type="presParOf" srcId="{FC8AED0F-374D-4BE1-A79A-86C1E715B58A}" destId="{B863112A-8154-4E90-A785-A995FD2B0F88}" srcOrd="15" destOrd="0" presId="urn:microsoft.com/office/officeart/2005/8/layout/list1"/>
    <dgm:cxn modelId="{61C10D7C-1866-46EC-82AA-2A73AAE8FBA2}" type="presParOf" srcId="{FC8AED0F-374D-4BE1-A79A-86C1E715B58A}" destId="{7876D68A-09B1-46F9-A2E7-4C54BB9B4184}" srcOrd="16" destOrd="0" presId="urn:microsoft.com/office/officeart/2005/8/layout/list1"/>
    <dgm:cxn modelId="{0B46C473-2295-43B2-90A4-5702DACB5507}" type="presParOf" srcId="{7876D68A-09B1-46F9-A2E7-4C54BB9B4184}" destId="{A7252096-5841-4083-BFE1-42901F6E8C26}" srcOrd="0" destOrd="0" presId="urn:microsoft.com/office/officeart/2005/8/layout/list1"/>
    <dgm:cxn modelId="{2C8F80B3-052D-4F8E-89EC-72CDB03E3856}" type="presParOf" srcId="{7876D68A-09B1-46F9-A2E7-4C54BB9B4184}" destId="{D46C3749-B4AF-404C-9A00-3BFEF9334E2C}" srcOrd="1" destOrd="0" presId="urn:microsoft.com/office/officeart/2005/8/layout/list1"/>
    <dgm:cxn modelId="{3EF58CB1-F199-4FAE-A158-76A9A58C9EAE}" type="presParOf" srcId="{FC8AED0F-374D-4BE1-A79A-86C1E715B58A}" destId="{11A4B4DF-2F70-441D-AD46-A4A856C3137E}" srcOrd="17" destOrd="0" presId="urn:microsoft.com/office/officeart/2005/8/layout/list1"/>
    <dgm:cxn modelId="{0727705B-F13D-4188-96E4-9B78E84252B5}" type="presParOf" srcId="{FC8AED0F-374D-4BE1-A79A-86C1E715B58A}" destId="{C33CB628-613C-4A41-A682-26ECEC13211D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6A4877-DDDC-4B96-91D1-06F72DD7DA19}">
      <dsp:nvSpPr>
        <dsp:cNvPr id="0" name=""/>
        <dsp:cNvSpPr/>
      </dsp:nvSpPr>
      <dsp:spPr>
        <a:xfrm>
          <a:off x="0" y="0"/>
          <a:ext cx="10363200" cy="158642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AC859-59E2-41B5-B73C-6D2871A1D59A}">
      <dsp:nvSpPr>
        <dsp:cNvPr id="0" name=""/>
        <dsp:cNvSpPr/>
      </dsp:nvSpPr>
      <dsp:spPr>
        <a:xfrm>
          <a:off x="343955" y="22433"/>
          <a:ext cx="3044190" cy="15415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5000" b="-4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F4EDEA-B451-4AC6-904D-C6260F0CC4D0}">
      <dsp:nvSpPr>
        <dsp:cNvPr id="0" name=""/>
        <dsp:cNvSpPr/>
      </dsp:nvSpPr>
      <dsp:spPr>
        <a:xfrm rot="10800000">
          <a:off x="310895" y="1586428"/>
          <a:ext cx="3044190" cy="193896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t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100" kern="1200" dirty="0"/>
            <a:t>۳. چک‌لیست ایمنی انتقال (</a:t>
          </a:r>
          <a:r>
            <a:rPr lang="en-US" sz="3100" kern="1200" dirty="0"/>
            <a:t>Safety Checklist):</a:t>
          </a:r>
          <a:endParaRPr lang="fa-IR" sz="3100" kern="1200" dirty="0"/>
        </a:p>
      </dsp:txBody>
      <dsp:txXfrm rot="10800000">
        <a:off x="370525" y="1586428"/>
        <a:ext cx="2924930" cy="1879337"/>
      </dsp:txXfrm>
    </dsp:sp>
    <dsp:sp modelId="{08966C72-8E34-43B0-AD6B-E9B3B99A6A5F}">
      <dsp:nvSpPr>
        <dsp:cNvPr id="0" name=""/>
        <dsp:cNvSpPr/>
      </dsp:nvSpPr>
      <dsp:spPr>
        <a:xfrm>
          <a:off x="3659505" y="60895"/>
          <a:ext cx="3044190" cy="14646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420D0-6D20-4064-861C-04179B1A6A0B}">
      <dsp:nvSpPr>
        <dsp:cNvPr id="0" name=""/>
        <dsp:cNvSpPr/>
      </dsp:nvSpPr>
      <dsp:spPr>
        <a:xfrm rot="10800000">
          <a:off x="3659505" y="1586428"/>
          <a:ext cx="3044190" cy="193896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t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 -2 </a:t>
          </a:r>
          <a:r>
            <a:rPr lang="fa-IR" sz="3100" kern="1200" dirty="0"/>
            <a:t>پیش از انتقال:</a:t>
          </a:r>
        </a:p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100" kern="1200" dirty="0"/>
            <a:t>معیارهای </a:t>
          </a:r>
          <a:r>
            <a:rPr lang="en-US" sz="3100" kern="1200" dirty="0"/>
            <a:t>ABCDE</a:t>
          </a:r>
          <a:endParaRPr lang="fa-IR" sz="3100" kern="1200" dirty="0"/>
        </a:p>
      </dsp:txBody>
      <dsp:txXfrm rot="10800000">
        <a:off x="3719135" y="1586428"/>
        <a:ext cx="2924930" cy="1879337"/>
      </dsp:txXfrm>
    </dsp:sp>
    <dsp:sp modelId="{8BF89A34-1E4E-47A0-BDA5-B2ADE5E7D71E}">
      <dsp:nvSpPr>
        <dsp:cNvPr id="0" name=""/>
        <dsp:cNvSpPr/>
      </dsp:nvSpPr>
      <dsp:spPr>
        <a:xfrm>
          <a:off x="7008114" y="60895"/>
          <a:ext cx="3044190" cy="14646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102000" b="-102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B13473-98B2-44C4-A0FE-0BA2084C76C7}">
      <dsp:nvSpPr>
        <dsp:cNvPr id="0" name=""/>
        <dsp:cNvSpPr/>
      </dsp:nvSpPr>
      <dsp:spPr>
        <a:xfrm rot="10800000">
          <a:off x="7008114" y="1586428"/>
          <a:ext cx="3044190" cy="1938967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t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100" kern="1200" dirty="0"/>
            <a:t>۱- مقیاس </a:t>
          </a:r>
          <a:r>
            <a:rPr lang="en-US" sz="3100" kern="1200" dirty="0"/>
            <a:t>PTT (Patient Transfer Tool):</a:t>
          </a:r>
          <a:endParaRPr lang="fa-IR" sz="3100" kern="1200" dirty="0"/>
        </a:p>
      </dsp:txBody>
      <dsp:txXfrm rot="10800000">
        <a:off x="7067744" y="1586428"/>
        <a:ext cx="2924930" cy="1879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0A18D-E0F2-4DCD-9F50-AE4F7FDC9AC1}">
      <dsp:nvSpPr>
        <dsp:cNvPr id="0" name=""/>
        <dsp:cNvSpPr/>
      </dsp:nvSpPr>
      <dsp:spPr>
        <a:xfrm>
          <a:off x="4289196" y="41133"/>
          <a:ext cx="6663001" cy="15802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r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مزايا: 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کمتر - در دسترس - فضای بیشتر</a:t>
          </a:r>
        </a:p>
        <a:p>
          <a:pPr marL="171450" lvl="1" indent="-171450" algn="r" defTabSz="8445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زمان‌بر - محدودیت جاده‌ای - ارتعاش ۸۵٪ انتقالات بیماران پایدار</a:t>
          </a:r>
        </a:p>
      </dsp:txBody>
      <dsp:txXfrm>
        <a:off x="4289196" y="238662"/>
        <a:ext cx="6070414" cy="1185173"/>
      </dsp:txXfrm>
    </dsp:sp>
    <dsp:sp modelId="{8AC9FB21-C93B-4C7B-9F6A-C3E52A6E307A}">
      <dsp:nvSpPr>
        <dsp:cNvPr id="0" name=""/>
        <dsp:cNvSpPr/>
      </dsp:nvSpPr>
      <dsp:spPr>
        <a:xfrm>
          <a:off x="0" y="0"/>
          <a:ext cx="4442001" cy="15802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5100" kern="1200" dirty="0"/>
            <a:t>آمبولانس زميني </a:t>
          </a:r>
        </a:p>
      </dsp:txBody>
      <dsp:txXfrm>
        <a:off x="77141" y="77141"/>
        <a:ext cx="4287719" cy="1425949"/>
      </dsp:txXfrm>
    </dsp:sp>
    <dsp:sp modelId="{F3E903C2-FBD2-4F08-94A9-590C4E25B2D3}">
      <dsp:nvSpPr>
        <dsp:cNvPr id="0" name=""/>
        <dsp:cNvSpPr/>
      </dsp:nvSpPr>
      <dsp:spPr>
        <a:xfrm>
          <a:off x="4442001" y="1738255"/>
          <a:ext cx="6663001" cy="15802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14300" lvl="1" indent="-114300" algn="r" defTabSz="666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15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b="1" kern="1200" dirty="0"/>
            <a:t>مزايا </a:t>
          </a:r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: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سریع - دسترسی به مناطق صعب‌العبور</a:t>
          </a: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 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بالا - محدودیت فضایی - وابستگی به آب‌وهوا اورژانس‌های حیاتی مناطق دورافتاده</a:t>
          </a:r>
        </a:p>
      </dsp:txBody>
      <dsp:txXfrm>
        <a:off x="4442001" y="1935784"/>
        <a:ext cx="6070414" cy="1185173"/>
      </dsp:txXfrm>
    </dsp:sp>
    <dsp:sp modelId="{592A5DD4-D5DD-40B2-B207-4E4B46CDF399}">
      <dsp:nvSpPr>
        <dsp:cNvPr id="0" name=""/>
        <dsp:cNvSpPr/>
      </dsp:nvSpPr>
      <dsp:spPr>
        <a:xfrm>
          <a:off x="11793" y="1712165"/>
          <a:ext cx="4442001" cy="15802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700" kern="1200" dirty="0">
              <a:solidFill>
                <a:prstClr val="white"/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هلی کوپتر پزشکی</a:t>
          </a:r>
        </a:p>
      </dsp:txBody>
      <dsp:txXfrm>
        <a:off x="88934" y="1789306"/>
        <a:ext cx="4287719" cy="1425949"/>
      </dsp:txXfrm>
    </dsp:sp>
    <dsp:sp modelId="{32EFA8C9-304D-45A9-B8DF-6D6F08195DCD}">
      <dsp:nvSpPr>
        <dsp:cNvPr id="0" name=""/>
        <dsp:cNvSpPr/>
      </dsp:nvSpPr>
      <dsp:spPr>
        <a:xfrm>
          <a:off x="4440653" y="3283026"/>
          <a:ext cx="6664349" cy="152685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14300" lvl="1" indent="-114300" algn="r" defTabSz="666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15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مزايا: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انتقال مسافت طولانی - تجهیزات کامل </a:t>
          </a:r>
          <a:r>
            <a:rPr lang="en-US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ICU </a:t>
          </a:r>
          <a:endParaRPr lang="fa-IR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w Cen MT" panose="020B0602020104020603"/>
            <a:ea typeface="+mn-ea"/>
            <a:cs typeface="Arial" panose="020B0604020202020204" pitchFamily="34" charset="0"/>
          </a:endParaRPr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معايب:</a:t>
          </a: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هزینه بسیار بالا - نیاز به فرودگاه انتقال بین‌المللی بیماران بحرانی مسافت طولانی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w Cen MT" panose="020B0602020104020603"/>
              <a:ea typeface="+mn-ea"/>
              <a:cs typeface="Arial" panose="020B0604020202020204" pitchFamily="34" charset="0"/>
            </a:rPr>
            <a:t>واگن ویژه بیمار - انتقال در قطار - ظرفیت بالا - محدودیت مسیر انتقال‌های گروهی مناطق خاص</a:t>
          </a:r>
        </a:p>
      </dsp:txBody>
      <dsp:txXfrm>
        <a:off x="4440653" y="3473882"/>
        <a:ext cx="6091780" cy="1145139"/>
      </dsp:txXfrm>
    </dsp:sp>
    <dsp:sp modelId="{B427DB68-2D6A-421B-A2B7-2C2731C50DCA}">
      <dsp:nvSpPr>
        <dsp:cNvPr id="0" name=""/>
        <dsp:cNvSpPr/>
      </dsp:nvSpPr>
      <dsp:spPr>
        <a:xfrm>
          <a:off x="36907" y="3293029"/>
          <a:ext cx="4437663" cy="15802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5100" kern="1200" dirty="0"/>
            <a:t>هواپیمای آمبولانس</a:t>
          </a:r>
        </a:p>
      </dsp:txBody>
      <dsp:txXfrm>
        <a:off x="114048" y="3370170"/>
        <a:ext cx="4283381" cy="14259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02053-52A0-4625-843F-1DD8383E99CC}">
      <dsp:nvSpPr>
        <dsp:cNvPr id="0" name=""/>
        <dsp:cNvSpPr/>
      </dsp:nvSpPr>
      <dsp:spPr>
        <a:xfrm rot="16200000">
          <a:off x="-1022113" y="1791505"/>
          <a:ext cx="2670904" cy="49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7595" bIns="0" numCol="1" spcCol="1270" anchor="t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kern="1200" dirty="0"/>
            <a:t>تجهیزات پایه</a:t>
          </a:r>
        </a:p>
      </dsp:txBody>
      <dsp:txXfrm>
        <a:off x="-1022113" y="1791505"/>
        <a:ext cx="2670904" cy="496170"/>
      </dsp:txXfrm>
    </dsp:sp>
    <dsp:sp modelId="{955B88C6-499E-45BB-958B-C84E23A3E294}">
      <dsp:nvSpPr>
        <dsp:cNvPr id="0" name=""/>
        <dsp:cNvSpPr/>
      </dsp:nvSpPr>
      <dsp:spPr>
        <a:xfrm>
          <a:off x="561423" y="704138"/>
          <a:ext cx="2471457" cy="2670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437595" rIns="149352" bIns="149352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 dirty="0"/>
            <a:t>· مانیتورینگ: </a:t>
          </a:r>
          <a:r>
            <a:rPr lang="en-US" sz="1600" kern="1200" dirty="0"/>
            <a:t>ECG، SpO2، </a:t>
          </a:r>
          <a:r>
            <a:rPr lang="fa-IR" sz="1600" kern="1200" dirty="0"/>
            <a:t>فشارخون، </a:t>
          </a:r>
          <a:r>
            <a:rPr lang="en-US" sz="1600" kern="1200" dirty="0"/>
            <a:t>ETCO2</a:t>
          </a:r>
          <a:endParaRPr lang="fa-IR" sz="1600" kern="1200" dirty="0"/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ونتیلاتور پرتابل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پمپ سرنگ و پمپ انفوزیون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دفیبریلاتور/پیس میکر خارجی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 dirty="0"/>
            <a:t>· کیت احیاء پیشرفته</a:t>
          </a:r>
        </a:p>
      </dsp:txBody>
      <dsp:txXfrm>
        <a:off x="561423" y="704138"/>
        <a:ext cx="2471457" cy="2670904"/>
      </dsp:txXfrm>
    </dsp:sp>
    <dsp:sp modelId="{91FC5126-B73B-4F28-8420-AA8B001E3497}">
      <dsp:nvSpPr>
        <dsp:cNvPr id="0" name=""/>
        <dsp:cNvSpPr/>
      </dsp:nvSpPr>
      <dsp:spPr>
        <a:xfrm>
          <a:off x="65253" y="49193"/>
          <a:ext cx="992341" cy="9923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96B42-8DC9-4B89-9601-3C2B0C55038C}">
      <dsp:nvSpPr>
        <dsp:cNvPr id="0" name=""/>
        <dsp:cNvSpPr/>
      </dsp:nvSpPr>
      <dsp:spPr>
        <a:xfrm rot="16200000">
          <a:off x="2610418" y="1791505"/>
          <a:ext cx="2670904" cy="49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7595" bIns="0" numCol="1" spcCol="1270" anchor="t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kern="1200"/>
            <a:t>تجهیزات تخصصی:</a:t>
          </a:r>
        </a:p>
      </dsp:txBody>
      <dsp:txXfrm>
        <a:off x="2610418" y="1791505"/>
        <a:ext cx="2670904" cy="496170"/>
      </dsp:txXfrm>
    </dsp:sp>
    <dsp:sp modelId="{4E99BBAE-959C-4056-B72B-E8B4CB33E506}">
      <dsp:nvSpPr>
        <dsp:cNvPr id="0" name=""/>
        <dsp:cNvSpPr/>
      </dsp:nvSpPr>
      <dsp:spPr>
        <a:xfrm>
          <a:off x="4193956" y="704138"/>
          <a:ext cx="2471457" cy="2670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437595" rIns="149352" bIns="149352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1600" kern="1200" dirty="0"/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دستگاه </a:t>
          </a:r>
          <a:r>
            <a:rPr lang="en-US" sz="1600" kern="1200"/>
            <a:t>IABP (</a:t>
          </a:r>
          <a:r>
            <a:rPr lang="fa-IR" sz="1600" kern="1200"/>
            <a:t>پمپ بالون داخل آئورتی)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دستگاه </a:t>
          </a:r>
          <a:r>
            <a:rPr lang="en-US" sz="1600" kern="1200"/>
            <a:t>ECMO </a:t>
          </a:r>
          <a:r>
            <a:rPr lang="fa-IR" sz="1600" kern="1200"/>
            <a:t>پرتابل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پمپ‌های دارویی ویژه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انکوباتور نوزادان</a:t>
          </a:r>
        </a:p>
      </dsp:txBody>
      <dsp:txXfrm>
        <a:off x="4193956" y="704138"/>
        <a:ext cx="2471457" cy="2670904"/>
      </dsp:txXfrm>
    </dsp:sp>
    <dsp:sp modelId="{A4789A1C-DC59-41AC-8EEF-4F59CC363FAB}">
      <dsp:nvSpPr>
        <dsp:cNvPr id="0" name=""/>
        <dsp:cNvSpPr/>
      </dsp:nvSpPr>
      <dsp:spPr>
        <a:xfrm>
          <a:off x="3697785" y="49193"/>
          <a:ext cx="992341" cy="99234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7188B-51A8-4B34-A75E-B761D447C659}">
      <dsp:nvSpPr>
        <dsp:cNvPr id="0" name=""/>
        <dsp:cNvSpPr/>
      </dsp:nvSpPr>
      <dsp:spPr>
        <a:xfrm rot="16200000">
          <a:off x="6242951" y="1791505"/>
          <a:ext cx="2670904" cy="496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37595" bIns="0" numCol="1" spcCol="1270" anchor="t" anchorCtr="0">
          <a:noAutofit/>
        </a:bodyPr>
        <a:lstStyle/>
        <a:p>
          <a:pPr marL="0" lvl="0" indent="0" algn="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kern="1200"/>
            <a:t> لوازم مصرفی:</a:t>
          </a:r>
        </a:p>
      </dsp:txBody>
      <dsp:txXfrm>
        <a:off x="6242951" y="1791505"/>
        <a:ext cx="2670904" cy="496170"/>
      </dsp:txXfrm>
    </dsp:sp>
    <dsp:sp modelId="{4BE0E227-6481-4523-9536-11DCE6D9C1F4}">
      <dsp:nvSpPr>
        <dsp:cNvPr id="0" name=""/>
        <dsp:cNvSpPr/>
      </dsp:nvSpPr>
      <dsp:spPr>
        <a:xfrm>
          <a:off x="7826489" y="704138"/>
          <a:ext cx="2471457" cy="2670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437595" rIns="149352" bIns="149352" numCol="1" spcCol="1270" anchor="t" anchorCtr="0">
          <a:noAutofit/>
        </a:bodyPr>
        <a:lstStyle/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داروهای اورژانسی (ترالی دارویی)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ست‌های مختلف لوله‌گذاری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پانسمان‌های پیشرفته</a:t>
          </a:r>
        </a:p>
        <a:p>
          <a:pPr marL="171450" lvl="1" indent="-171450" algn="r" defTabSz="711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600" kern="1200"/>
            <a:t>· باتری اضافی (قانون ۱.۵ برابر زمان تخمینی)</a:t>
          </a:r>
        </a:p>
      </dsp:txBody>
      <dsp:txXfrm>
        <a:off x="7826489" y="704138"/>
        <a:ext cx="2471457" cy="2670904"/>
      </dsp:txXfrm>
    </dsp:sp>
    <dsp:sp modelId="{3A177F76-12A8-4589-98EE-044402795235}">
      <dsp:nvSpPr>
        <dsp:cNvPr id="0" name=""/>
        <dsp:cNvSpPr/>
      </dsp:nvSpPr>
      <dsp:spPr>
        <a:xfrm>
          <a:off x="7330318" y="49193"/>
          <a:ext cx="992341" cy="9923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68E1D-E8BF-4D54-B669-C91A060B655B}">
      <dsp:nvSpPr>
        <dsp:cNvPr id="0" name=""/>
        <dsp:cNvSpPr/>
      </dsp:nvSpPr>
      <dsp:spPr>
        <a:xfrm>
          <a:off x="0" y="0"/>
          <a:ext cx="10682064" cy="152768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DF2F9B-8C0D-4F1C-B301-F47ED480F78F}">
      <dsp:nvSpPr>
        <dsp:cNvPr id="0" name=""/>
        <dsp:cNvSpPr/>
      </dsp:nvSpPr>
      <dsp:spPr>
        <a:xfrm>
          <a:off x="320461" y="203691"/>
          <a:ext cx="3137856" cy="1120303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B1EDB-58BD-4290-963E-A56AEE5796CC}">
      <dsp:nvSpPr>
        <dsp:cNvPr id="0" name=""/>
        <dsp:cNvSpPr/>
      </dsp:nvSpPr>
      <dsp:spPr>
        <a:xfrm rot="10800000">
          <a:off x="320461" y="1527686"/>
          <a:ext cx="3137856" cy="18671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t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400" kern="1200" dirty="0"/>
            <a:t>سطح ۳ (پایدار) </a:t>
          </a:r>
        </a:p>
      </dsp:txBody>
      <dsp:txXfrm rot="10800000">
        <a:off x="377883" y="1527686"/>
        <a:ext cx="3023012" cy="1809751"/>
      </dsp:txXfrm>
    </dsp:sp>
    <dsp:sp modelId="{60B093B1-3ED2-4D74-9835-855AF7C0F4DD}">
      <dsp:nvSpPr>
        <dsp:cNvPr id="0" name=""/>
        <dsp:cNvSpPr/>
      </dsp:nvSpPr>
      <dsp:spPr>
        <a:xfrm>
          <a:off x="3772103" y="203691"/>
          <a:ext cx="3137856" cy="1120303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7782829"/>
            <a:satOff val="-813"/>
            <a:lumOff val="7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A4612-C2E5-4AFC-9DB8-F3A2821F39A2}">
      <dsp:nvSpPr>
        <dsp:cNvPr id="0" name=""/>
        <dsp:cNvSpPr/>
      </dsp:nvSpPr>
      <dsp:spPr>
        <a:xfrm rot="10800000">
          <a:off x="3772103" y="1527686"/>
          <a:ext cx="3137856" cy="18671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t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400" kern="1200" dirty="0"/>
            <a:t>سطح ۲ (ناپایدار)</a:t>
          </a:r>
        </a:p>
      </dsp:txBody>
      <dsp:txXfrm rot="10800000">
        <a:off x="3829525" y="1527686"/>
        <a:ext cx="3023012" cy="1809751"/>
      </dsp:txXfrm>
    </dsp:sp>
    <dsp:sp modelId="{582334CE-439C-46D5-89C6-0EE8A7A691F3}">
      <dsp:nvSpPr>
        <dsp:cNvPr id="0" name=""/>
        <dsp:cNvSpPr/>
      </dsp:nvSpPr>
      <dsp:spPr>
        <a:xfrm>
          <a:off x="7223745" y="203691"/>
          <a:ext cx="3137856" cy="1120303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15565659"/>
            <a:satOff val="-1626"/>
            <a:lumOff val="146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98E41-B4FE-40DA-B962-8DEA596D2147}">
      <dsp:nvSpPr>
        <dsp:cNvPr id="0" name=""/>
        <dsp:cNvSpPr/>
      </dsp:nvSpPr>
      <dsp:spPr>
        <a:xfrm rot="10800000">
          <a:off x="7223745" y="1527686"/>
          <a:ext cx="3137856" cy="1867173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t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4400" kern="1200"/>
            <a:t>سطح ۱ (بحرانی) </a:t>
          </a:r>
        </a:p>
      </dsp:txBody>
      <dsp:txXfrm rot="10800000">
        <a:off x="7281167" y="1527686"/>
        <a:ext cx="3023012" cy="1809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0969D-E818-4F6E-9F86-2201D8582C4F}">
      <dsp:nvSpPr>
        <dsp:cNvPr id="0" name=""/>
        <dsp:cNvSpPr/>
      </dsp:nvSpPr>
      <dsp:spPr>
        <a:xfrm>
          <a:off x="0" y="131857"/>
          <a:ext cx="11402457" cy="94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957" tIns="124968" rIns="884957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 پنجره طلایی: ۴.۵ ساعت برای </a:t>
          </a:r>
          <a:r>
            <a:rPr lang="en-US" sz="1200" kern="1200" dirty="0"/>
            <a:t>tPA</a:t>
          </a:r>
          <a:endParaRPr lang="fa-IR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انتقال سریع به مرکز </a:t>
          </a:r>
          <a:r>
            <a:rPr lang="en-US" sz="1200" kern="1200" dirty="0"/>
            <a:t>Stroke Center</a:t>
          </a:r>
          <a:endParaRPr lang="fa-IR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پایش دقیق فشارخون و نورولوژیک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جلوگیری از هایپرونتیلاسیون</a:t>
          </a:r>
        </a:p>
      </dsp:txBody>
      <dsp:txXfrm>
        <a:off x="0" y="131857"/>
        <a:ext cx="11402457" cy="945000"/>
      </dsp:txXfrm>
    </dsp:sp>
    <dsp:sp modelId="{0B8DA151-AB69-43D7-A0FA-B839FDE824DB}">
      <dsp:nvSpPr>
        <dsp:cNvPr id="0" name=""/>
        <dsp:cNvSpPr/>
      </dsp:nvSpPr>
      <dsp:spPr>
        <a:xfrm>
          <a:off x="558002" y="7502"/>
          <a:ext cx="3230042" cy="21291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690" tIns="0" rIns="301690" bIns="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 dirty="0">
              <a:solidFill>
                <a:schemeClr val="tx1"/>
              </a:solidFill>
            </a:rPr>
            <a:t>بیماران نورولوژی (سکته مغزی):</a:t>
          </a:r>
        </a:p>
      </dsp:txBody>
      <dsp:txXfrm>
        <a:off x="568396" y="17896"/>
        <a:ext cx="3209254" cy="192126"/>
      </dsp:txXfrm>
    </dsp:sp>
    <dsp:sp modelId="{931AF275-7549-4419-831D-8811F9FCC27F}">
      <dsp:nvSpPr>
        <dsp:cNvPr id="0" name=""/>
        <dsp:cNvSpPr/>
      </dsp:nvSpPr>
      <dsp:spPr>
        <a:xfrm>
          <a:off x="0" y="1197817"/>
          <a:ext cx="11402457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3846953"/>
              <a:satOff val="-1374"/>
              <a:lumOff val="22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957" tIns="124968" rIns="884957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انتقال به مرکز دارای کاتتریسم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زمان در-تا-بالون (</a:t>
          </a:r>
          <a:r>
            <a:rPr lang="en-US" sz="1200" kern="1200" dirty="0"/>
            <a:t>Door-to-Balloon) &lt; </a:t>
          </a:r>
          <a:r>
            <a:rPr lang="fa-IR" sz="1200" kern="1200" dirty="0"/>
            <a:t>۹۰ دقیقه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ادامه داروهای ضدپلاکت/ضدانعقاد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دفیبریلاتور آماده</a:t>
          </a:r>
        </a:p>
      </dsp:txBody>
      <dsp:txXfrm>
        <a:off x="0" y="1197817"/>
        <a:ext cx="11402457" cy="1134000"/>
      </dsp:txXfrm>
    </dsp:sp>
    <dsp:sp modelId="{65738EB9-0B77-4B3D-9F5E-C0F24D92059F}">
      <dsp:nvSpPr>
        <dsp:cNvPr id="0" name=""/>
        <dsp:cNvSpPr/>
      </dsp:nvSpPr>
      <dsp:spPr>
        <a:xfrm>
          <a:off x="570122" y="1109257"/>
          <a:ext cx="3230042" cy="177120"/>
        </a:xfrm>
        <a:prstGeom prst="roundRect">
          <a:avLst/>
        </a:prstGeom>
        <a:solidFill>
          <a:schemeClr val="accent5">
            <a:hueOff val="3846953"/>
            <a:satOff val="-1374"/>
            <a:lumOff val="22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690" tIns="0" rIns="301690" bIns="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 dirty="0">
              <a:solidFill>
                <a:schemeClr val="tx1"/>
              </a:solidFill>
            </a:rPr>
            <a:t>بیماران قلبی </a:t>
          </a:r>
          <a:r>
            <a:rPr lang="en-US" sz="1600" b="1" kern="1200" dirty="0">
              <a:solidFill>
                <a:schemeClr val="tx1"/>
              </a:solidFill>
            </a:rPr>
            <a:t>(STEMI):</a:t>
          </a:r>
          <a:endParaRPr lang="fa-IR" sz="1600" b="1" kern="1200" dirty="0">
            <a:solidFill>
              <a:schemeClr val="tx1"/>
            </a:solidFill>
          </a:endParaRPr>
        </a:p>
      </dsp:txBody>
      <dsp:txXfrm>
        <a:off x="578768" y="1117903"/>
        <a:ext cx="3212750" cy="159828"/>
      </dsp:txXfrm>
    </dsp:sp>
    <dsp:sp modelId="{7BA9EB3D-D699-48A0-9310-806E3D6AD11D}">
      <dsp:nvSpPr>
        <dsp:cNvPr id="0" name=""/>
        <dsp:cNvSpPr/>
      </dsp:nvSpPr>
      <dsp:spPr>
        <a:xfrm>
          <a:off x="0" y="2452777"/>
          <a:ext cx="11402457" cy="1115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7693906"/>
              <a:satOff val="-2748"/>
              <a:lumOff val="4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957" tIns="124968" rIns="884957" bIns="85344" numCol="1" spcCol="1270" anchor="t" anchorCtr="0">
          <a:noAutofit/>
        </a:bodyPr>
        <a:lstStyle/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12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 تثبیت قبل از حرکت (کشش، پانسمان)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انتقال به مرکز ترومای سطح ۱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پیشگیری از هایپوترمی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پایش فشار داخل جمجمه</a:t>
          </a:r>
        </a:p>
      </dsp:txBody>
      <dsp:txXfrm>
        <a:off x="0" y="2452777"/>
        <a:ext cx="11402457" cy="1115100"/>
      </dsp:txXfrm>
    </dsp:sp>
    <dsp:sp modelId="{4AC36294-9C12-4E0E-9DF4-23ACAB3670C9}">
      <dsp:nvSpPr>
        <dsp:cNvPr id="0" name=""/>
        <dsp:cNvSpPr/>
      </dsp:nvSpPr>
      <dsp:spPr>
        <a:xfrm>
          <a:off x="570122" y="2364217"/>
          <a:ext cx="3230042" cy="177120"/>
        </a:xfrm>
        <a:prstGeom prst="roundRect">
          <a:avLst/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690" tIns="0" rIns="301690" bIns="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>
              <a:solidFill>
                <a:schemeClr val="tx1"/>
              </a:solidFill>
            </a:rPr>
            <a:t>نوزادان و کودکان:</a:t>
          </a:r>
          <a:endParaRPr lang="fa-IR" sz="1600" b="1" kern="1200" dirty="0">
            <a:solidFill>
              <a:schemeClr val="tx1"/>
            </a:solidFill>
          </a:endParaRPr>
        </a:p>
      </dsp:txBody>
      <dsp:txXfrm>
        <a:off x="578768" y="2372863"/>
        <a:ext cx="3212750" cy="159828"/>
      </dsp:txXfrm>
    </dsp:sp>
    <dsp:sp modelId="{99C30462-82F0-422C-9EAD-BFC35B4929CE}">
      <dsp:nvSpPr>
        <dsp:cNvPr id="0" name=""/>
        <dsp:cNvSpPr/>
      </dsp:nvSpPr>
      <dsp:spPr>
        <a:xfrm>
          <a:off x="0" y="3688837"/>
          <a:ext cx="11402457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11540859"/>
              <a:satOff val="-4122"/>
              <a:lumOff val="66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957" tIns="124968" rIns="884957" bIns="85344" numCol="1" spcCol="1270" anchor="t" anchorCtr="0">
          <a:noAutofit/>
        </a:bodyPr>
        <a:lstStyle/>
        <a:p>
          <a:pPr marL="57150" lvl="1" indent="-57150" algn="r" defTabSz="266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600" kern="1200" dirty="0"/>
        </a:p>
        <a:p>
          <a:pPr marL="57150" lvl="1" indent="-57150" algn="r" defTabSz="2667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6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کنترل دمای محیط (انکوباتور)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دوزهای دارویی ویژه کودکان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همراهی والدین (در صورت </a:t>
          </a:r>
          <a:r>
            <a:rPr lang="fa-IR" sz="600" kern="1200" dirty="0"/>
            <a:t>امکان)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تجهیزات اندازه کودکان</a:t>
          </a:r>
        </a:p>
      </dsp:txBody>
      <dsp:txXfrm>
        <a:off x="0" y="3688837"/>
        <a:ext cx="11402457" cy="1134000"/>
      </dsp:txXfrm>
    </dsp:sp>
    <dsp:sp modelId="{64591B03-61DA-46D6-88D7-6EFFC1DD3CE2}">
      <dsp:nvSpPr>
        <dsp:cNvPr id="0" name=""/>
        <dsp:cNvSpPr/>
      </dsp:nvSpPr>
      <dsp:spPr>
        <a:xfrm>
          <a:off x="570122" y="3600277"/>
          <a:ext cx="3230042" cy="177120"/>
        </a:xfrm>
        <a:prstGeom prst="roundRect">
          <a:avLst/>
        </a:prstGeom>
        <a:solidFill>
          <a:schemeClr val="accent5">
            <a:hueOff val="11540859"/>
            <a:satOff val="-4122"/>
            <a:lumOff val="661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690" tIns="0" rIns="301690" bIns="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>
              <a:solidFill>
                <a:schemeClr val="tx1"/>
              </a:solidFill>
            </a:rPr>
            <a:t>بیماران روانپزشکی:</a:t>
          </a:r>
          <a:endParaRPr lang="fa-IR" sz="1600" b="1" kern="1200" dirty="0">
            <a:solidFill>
              <a:schemeClr val="tx1"/>
            </a:solidFill>
          </a:endParaRPr>
        </a:p>
      </dsp:txBody>
      <dsp:txXfrm>
        <a:off x="578768" y="3608923"/>
        <a:ext cx="3212750" cy="159828"/>
      </dsp:txXfrm>
    </dsp:sp>
    <dsp:sp modelId="{C33CB628-613C-4A41-A682-26ECEC13211D}">
      <dsp:nvSpPr>
        <dsp:cNvPr id="0" name=""/>
        <dsp:cNvSpPr/>
      </dsp:nvSpPr>
      <dsp:spPr>
        <a:xfrm>
          <a:off x="0" y="4943797"/>
          <a:ext cx="11402457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957" tIns="124968" rIns="884957" bIns="85344" numCol="1" spcCol="1270" anchor="t" anchorCtr="0">
          <a:noAutofit/>
        </a:bodyPr>
        <a:lstStyle/>
        <a:p>
          <a:pPr marL="57150" lvl="1" indent="-57150" algn="r" defTabSz="3111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a-IR" sz="700" kern="1200" dirty="0"/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ارزیابی ریسک فرار/خودکشی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محدودیت‌های مناسب (در صورت نیاز)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همراهی پرسنل آموزش‌دیده</a:t>
          </a:r>
        </a:p>
        <a:p>
          <a:pPr marL="114300" lvl="1" indent="-11430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200" kern="1200" dirty="0"/>
            <a:t>· حفظ کرامت و حریم بیمار</a:t>
          </a:r>
        </a:p>
      </dsp:txBody>
      <dsp:txXfrm>
        <a:off x="0" y="4943797"/>
        <a:ext cx="11402457" cy="1058400"/>
      </dsp:txXfrm>
    </dsp:sp>
    <dsp:sp modelId="{D46C3749-B4AF-404C-9A00-3BFEF9334E2C}">
      <dsp:nvSpPr>
        <dsp:cNvPr id="0" name=""/>
        <dsp:cNvSpPr/>
      </dsp:nvSpPr>
      <dsp:spPr>
        <a:xfrm>
          <a:off x="570122" y="4855237"/>
          <a:ext cx="3230042" cy="177120"/>
        </a:xfrm>
        <a:prstGeom prst="round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690" tIns="0" rIns="301690" bIns="0" numCol="1" spcCol="1270" anchor="ctr" anchorCtr="0">
          <a:noAutofit/>
        </a:bodyPr>
        <a:lstStyle/>
        <a:p>
          <a:pPr marL="0" lvl="0" indent="0" algn="l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b="1" kern="1200" dirty="0">
              <a:solidFill>
                <a:schemeClr val="tx1"/>
              </a:solidFill>
            </a:rPr>
            <a:t>بيماران ترومایی:</a:t>
          </a:r>
        </a:p>
      </dsp:txBody>
      <dsp:txXfrm>
        <a:off x="578768" y="4863883"/>
        <a:ext cx="3212750" cy="159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1199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1801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350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5821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1973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8489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1005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8037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3469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269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22135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687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49437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67620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11133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7602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09804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A32AAF-A3E5-4C69-A72F-F5570749161D}" type="datetimeFigureOut">
              <a:rPr lang="fa-IR" smtClean="0"/>
              <a:t>8/11/1447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CF1244C-6BA9-4A9A-8F84-B93453CB75B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8474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DFCB-980F-493C-3273-4331E0DBD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0675" y="1893067"/>
            <a:ext cx="8689976" cy="1731482"/>
          </a:xfrm>
        </p:spPr>
        <p:txBody>
          <a:bodyPr/>
          <a:lstStyle/>
          <a:p>
            <a:r>
              <a:rPr lang="fa-IR" dirty="0"/>
              <a:t>بسم الله الرحمن الرحيم </a:t>
            </a:r>
          </a:p>
        </p:txBody>
      </p:sp>
    </p:spTree>
    <p:extLst>
      <p:ext uri="{BB962C8B-B14F-4D97-AF65-F5344CB8AC3E}">
        <p14:creationId xmlns:p14="http://schemas.microsoft.com/office/powerpoint/2010/main" val="1712307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7EC1E-5676-F421-ECF7-B8504A072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800" dirty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اعزام بیمار به مراکز درمانی دیگر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2DFF2-F3FE-9D42-78CD-2235FD4660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582015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fa-IR" dirty="0"/>
              <a:t>· </a:t>
            </a:r>
            <a:r>
              <a:rPr lang="fa-IR" sz="3200" b="1" dirty="0"/>
              <a:t>ارائه‌دهنده: </a:t>
            </a:r>
            <a:r>
              <a:rPr lang="fa-IR" sz="3200" dirty="0"/>
              <a:t>عباس زاده سوپروايزر آموزش كاركنان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sz="3200" dirty="0"/>
              <a:t>· </a:t>
            </a:r>
            <a:r>
              <a:rPr lang="fa-IR" sz="3200" b="1" dirty="0"/>
              <a:t>مؤسسه/دانشگاه</a:t>
            </a:r>
            <a:r>
              <a:rPr lang="fa-IR" sz="3200" dirty="0"/>
              <a:t>:بيمارستان امام حسين(ع)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sz="3200" dirty="0"/>
              <a:t>· </a:t>
            </a:r>
            <a:r>
              <a:rPr lang="fa-IR" sz="3200" b="1" dirty="0"/>
              <a:t>تاریخ ارائه:</a:t>
            </a:r>
            <a:r>
              <a:rPr lang="fa-IR" sz="3200" dirty="0"/>
              <a:t>1404/11/11</a:t>
            </a:r>
          </a:p>
        </p:txBody>
      </p:sp>
    </p:spTree>
    <p:extLst>
      <p:ext uri="{BB962C8B-B14F-4D97-AF65-F5344CB8AC3E}">
        <p14:creationId xmlns:p14="http://schemas.microsoft.com/office/powerpoint/2010/main" val="2405750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39109-5F0D-4FD8-9258-4F4DDF06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>
                <a:solidFill>
                  <a:schemeClr val="accent5">
                    <a:lumMod val="75000"/>
                  </a:schemeClr>
                </a:solidFill>
              </a:rPr>
              <a:t>پس از این ارائه، مخاطبان قادر خواهند بود</a:t>
            </a:r>
            <a:r>
              <a:rPr lang="fa-IR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50A78-5A80-C428-E9E4-0F75E2B5A0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16936"/>
            <a:ext cx="10363826" cy="387426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fa-IR" dirty="0"/>
              <a:t>۱. فرآیند جامع انتقال بیمار را توصیف کنند.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dirty="0"/>
              <a:t>۲. انواع انتقال بیمار و شاخص‌های هرکدام را تشخیص دهند.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dirty="0"/>
              <a:t>۳. الزامات قانونی و اخلاقی انتقال را بیان کنند.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dirty="0"/>
              <a:t>۴. نقش‌های تیم انتقال را شناسایی کنند.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dirty="0"/>
              <a:t>۵. چالش‌های انتقال را تحلیل و راهکار ارائه دهند.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fa-IR" dirty="0"/>
              <a:t>۶. پروتکل‌های انتقال ایمن را اجرا کنند.</a:t>
            </a:r>
          </a:p>
        </p:txBody>
      </p:sp>
    </p:spTree>
    <p:extLst>
      <p:ext uri="{BB962C8B-B14F-4D97-AF65-F5344CB8AC3E}">
        <p14:creationId xmlns:p14="http://schemas.microsoft.com/office/powerpoint/2010/main" val="221308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9212D-4ABB-6BC0-1823-F7C29FD3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>
                <a:solidFill>
                  <a:schemeClr val="accent5">
                    <a:lumMod val="75000"/>
                  </a:schemeClr>
                </a:solidFill>
              </a:rPr>
              <a:t>چرا انتقال و اعزام  بیمار موضوع مهمی است؟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9DB30-3FB7-8376-5421-07981FEDA8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94901"/>
            <a:ext cx="10363826" cy="4344581"/>
          </a:xfrm>
        </p:spPr>
        <p:txBody>
          <a:bodyPr>
            <a:normAutofit fontScale="77500" lnSpcReduction="20000"/>
          </a:bodyPr>
          <a:lstStyle/>
          <a:p>
            <a:r>
              <a:rPr lang="fa-IR" sz="4000" b="1" dirty="0"/>
              <a:t>آمار جهانی:</a:t>
            </a:r>
            <a:endParaRPr lang="fa-IR" dirty="0"/>
          </a:p>
          <a:p>
            <a:r>
              <a:rPr lang="fa-IR" sz="3000" dirty="0"/>
              <a:t>۱۵-۲۰٪ بیماران بستری نیاز به انتقال دارند.</a:t>
            </a:r>
          </a:p>
          <a:p>
            <a:r>
              <a:rPr lang="fa-IR" sz="3000" dirty="0"/>
              <a:t>۳۰٪ خطاهای پزشکی در حین یا پس از انتقال رخ می‌دهد.</a:t>
            </a:r>
          </a:p>
          <a:p>
            <a:r>
              <a:rPr lang="fa-IR" sz="3000" dirty="0"/>
              <a:t>انتقال نامناسب: افزایش ۲۵٪ مرگ‌ومیر و عوارض.</a:t>
            </a:r>
          </a:p>
          <a:p>
            <a:pPr marL="0" indent="0">
              <a:buNone/>
            </a:pPr>
            <a:r>
              <a:rPr lang="fa-IR" sz="4000" b="1" dirty="0"/>
              <a:t>در ايران :</a:t>
            </a:r>
          </a:p>
          <a:p>
            <a:r>
              <a:rPr lang="fa-IR" sz="3000" dirty="0"/>
              <a:t>توزیع نابرابر امکانات تخصصی بین استان‌ها</a:t>
            </a:r>
          </a:p>
          <a:p>
            <a:r>
              <a:rPr lang="fa-IR" sz="3000" dirty="0"/>
              <a:t>· سالانه هزاران انتقال بین‌استانی</a:t>
            </a:r>
          </a:p>
          <a:p>
            <a:r>
              <a:rPr lang="fa-IR" sz="3000" dirty="0"/>
              <a:t>· چالش‌های لجستیکی و بیمه‌ای</a:t>
            </a:r>
          </a:p>
        </p:txBody>
      </p:sp>
    </p:spTree>
    <p:extLst>
      <p:ext uri="{BB962C8B-B14F-4D97-AF65-F5344CB8AC3E}">
        <p14:creationId xmlns:p14="http://schemas.microsoft.com/office/powerpoint/2010/main" val="105444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4FD650-3A70-E316-514C-C59C1F9A922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00600701"/>
              </p:ext>
            </p:extLst>
          </p:nvPr>
        </p:nvGraphicFramePr>
        <p:xfrm>
          <a:off x="914400" y="627961"/>
          <a:ext cx="10363200" cy="5381739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699565510"/>
                    </a:ext>
                  </a:extLst>
                </a:gridCol>
              </a:tblGrid>
              <a:tr h="879513">
                <a:tc>
                  <a:txBody>
                    <a:bodyPr/>
                    <a:lstStyle/>
                    <a:p>
                      <a:pPr algn="ctr" rtl="1"/>
                      <a:r>
                        <a:rPr lang="fa-IR" sz="4400" dirty="0">
                          <a:solidFill>
                            <a:schemeClr val="bg1">
                              <a:lumMod val="95000"/>
                            </a:schemeClr>
                          </a:solidFill>
                          <a:cs typeface="B Titr" panose="00000700000000000000" pitchFamily="2" charset="-78"/>
                        </a:rPr>
                        <a:t>تعاریف کلیدی</a:t>
                      </a:r>
                      <a:endParaRPr lang="fa-IR" sz="44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60353"/>
                  </a:ext>
                </a:extLst>
              </a:tr>
              <a:tr h="879513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۱. انتقال بیمار: </a:t>
                      </a:r>
                      <a:r>
                        <a:rPr lang="en-US" dirty="0"/>
                        <a:t>(Patient Transfer)</a:t>
                      </a:r>
                    </a:p>
                    <a:p>
                      <a:pPr rtl="1"/>
                      <a:r>
                        <a:rPr lang="en-US" dirty="0"/>
                        <a:t>· </a:t>
                      </a:r>
                      <a:r>
                        <a:rPr lang="fa-IR" dirty="0"/>
                        <a:t>جابجایی بیمار از یک محل مراقبت به محل دیگر</a:t>
                      </a:r>
                    </a:p>
                    <a:p>
                      <a:pPr rtl="1"/>
                      <a:r>
                        <a:rPr lang="fa-IR" dirty="0"/>
                        <a:t>· با حفظ تداوم و کیفیت مراقبت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90669"/>
                  </a:ext>
                </a:extLst>
              </a:tr>
              <a:tr h="879513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2.انتقال درون‌بیمارستانی </a:t>
                      </a:r>
                      <a:r>
                        <a:rPr lang="en-US" dirty="0"/>
                        <a:t>Intrahospital):</a:t>
                      </a:r>
                      <a:r>
                        <a:rPr lang="fa-IR" dirty="0"/>
                        <a:t>)</a:t>
                      </a:r>
                      <a:endParaRPr lang="en-US" dirty="0"/>
                    </a:p>
                    <a:p>
                      <a:pPr rtl="1"/>
                      <a:r>
                        <a:rPr lang="en-US" dirty="0"/>
                        <a:t>· </a:t>
                      </a:r>
                      <a:r>
                        <a:rPr lang="fa-IR" dirty="0"/>
                        <a:t>انتقال بین بخش‌های مختلف یک بیمارستان</a:t>
                      </a:r>
                    </a:p>
                    <a:p>
                      <a:pPr rtl="1"/>
                      <a:r>
                        <a:rPr lang="fa-IR" dirty="0"/>
                        <a:t>· مثال: </a:t>
                      </a:r>
                      <a:r>
                        <a:rPr lang="en-US" dirty="0"/>
                        <a:t>ICU </a:t>
                      </a:r>
                      <a:r>
                        <a:rPr lang="fa-IR" dirty="0"/>
                        <a:t> به اتاق عمل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982677"/>
                  </a:ext>
                </a:extLst>
              </a:tr>
              <a:tr h="879513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۳. انتقال برون‌بیمارستانی </a:t>
                      </a:r>
                      <a:r>
                        <a:rPr lang="en-US" dirty="0"/>
                        <a:t>Interhospital):</a:t>
                      </a:r>
                      <a:r>
                        <a:rPr lang="fa-IR" dirty="0"/>
                        <a:t>)</a:t>
                      </a:r>
                      <a:endParaRPr lang="en-US" dirty="0"/>
                    </a:p>
                    <a:p>
                      <a:pPr rtl="1"/>
                      <a:r>
                        <a:rPr lang="en-US" dirty="0"/>
                        <a:t>· </a:t>
                      </a:r>
                      <a:r>
                        <a:rPr lang="fa-IR" dirty="0"/>
                        <a:t>انتقال بین دو مؤسسه درمانی مجزا</a:t>
                      </a:r>
                    </a:p>
                    <a:p>
                      <a:pPr rtl="1"/>
                      <a:r>
                        <a:rPr lang="fa-IR" dirty="0"/>
                        <a:t>· تمرکز اصلی این ارائه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27970"/>
                  </a:ext>
                </a:extLst>
              </a:tr>
              <a:tr h="879513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4. انتقال منطقه‌ای </a:t>
                      </a:r>
                      <a:r>
                        <a:rPr lang="en-US" dirty="0"/>
                        <a:t>Regional Transfer)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:</a:t>
                      </a:r>
                      <a:r>
                        <a:rPr lang="fa-IR" dirty="0">
                          <a:sym typeface="Wingdings" panose="05000000000000000000" pitchFamily="2" charset="2"/>
                        </a:rPr>
                        <a:t> )</a:t>
                      </a:r>
                      <a:endParaRPr lang="en-US" dirty="0"/>
                    </a:p>
                    <a:p>
                      <a:pPr rtl="1"/>
                      <a:r>
                        <a:rPr lang="en-US" dirty="0"/>
                        <a:t>· </a:t>
                      </a:r>
                      <a:r>
                        <a:rPr lang="fa-IR" dirty="0"/>
                        <a:t>درون یک شهر یا استان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525715"/>
                  </a:ext>
                </a:extLst>
              </a:tr>
              <a:tr h="879513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۵. انتقال از راه دور (</a:t>
                      </a:r>
                      <a:r>
                        <a:rPr lang="en-US" dirty="0"/>
                        <a:t>Long-distance Transfer</a:t>
                      </a:r>
                      <a:r>
                        <a:rPr lang="fa-IR" dirty="0"/>
                        <a:t>)</a:t>
                      </a:r>
                      <a:endParaRPr lang="en-US" dirty="0"/>
                    </a:p>
                    <a:p>
                      <a:pPr rtl="1"/>
                      <a:r>
                        <a:rPr lang="en-US" dirty="0"/>
                        <a:t>· </a:t>
                      </a:r>
                      <a:r>
                        <a:rPr lang="fa-IR" dirty="0"/>
                        <a:t>بین استان‌ها یا کشورها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12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714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0EAF66-F0D7-E3DC-A2F9-8337F45E8D7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31507159"/>
              </p:ext>
            </p:extLst>
          </p:nvPr>
        </p:nvGraphicFramePr>
        <p:xfrm>
          <a:off x="760164" y="451691"/>
          <a:ext cx="10363200" cy="540928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2703995718"/>
                    </a:ext>
                  </a:extLst>
                </a:gridCol>
              </a:tblGrid>
              <a:tr h="1003592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>
                          <a:cs typeface="B Titr" panose="00000700000000000000" pitchFamily="2" charset="-78"/>
                        </a:rPr>
                        <a:t>مبانی قانونی و اخلاقی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35920"/>
                  </a:ext>
                </a:extLst>
              </a:tr>
              <a:tr h="1468563">
                <a:tc>
                  <a:txBody>
                    <a:bodyPr/>
                    <a:lstStyle/>
                    <a:p>
                      <a:pPr rtl="1"/>
                      <a:r>
                        <a:rPr lang="fa-IR" dirty="0">
                          <a:cs typeface="B Titr" panose="00000700000000000000" pitchFamily="2" charset="-78"/>
                        </a:rPr>
                        <a:t>الف) اصول اخلاقی:</a:t>
                      </a:r>
                    </a:p>
                    <a:p>
                      <a:pPr rtl="1"/>
                      <a:r>
                        <a:rPr lang="fa-IR" dirty="0"/>
                        <a:t>· </a:t>
                      </a:r>
                      <a:r>
                        <a:rPr lang="fa-IR" dirty="0">
                          <a:cs typeface="+mn-cs"/>
                        </a:rPr>
                        <a:t>اصل سودرسانی </a:t>
                      </a:r>
                      <a:r>
                        <a:rPr lang="en-US" dirty="0">
                          <a:cs typeface="+mn-cs"/>
                        </a:rPr>
                        <a:t>Beneficence) </a:t>
                      </a:r>
                      <a:r>
                        <a:rPr lang="fa-IR" dirty="0">
                          <a:cs typeface="+mn-cs"/>
                        </a:rPr>
                        <a:t> )                    انتقال برای منفعت بیمار</a:t>
                      </a:r>
                    </a:p>
                    <a:p>
                      <a:pPr rtl="1"/>
                      <a:r>
                        <a:rPr lang="fa-IR" dirty="0">
                          <a:cs typeface="+mn-cs"/>
                        </a:rPr>
                        <a:t>· اصل خودمختار</a:t>
                      </a:r>
                      <a:r>
                        <a:rPr lang="en-US" dirty="0">
                          <a:cs typeface="+mn-cs"/>
                        </a:rPr>
                        <a:t>                        ( Autonomy) </a:t>
                      </a:r>
                      <a:r>
                        <a:rPr lang="fa-IR" dirty="0">
                          <a:cs typeface="+mn-cs"/>
                        </a:rPr>
                        <a:t>رضایت آگاهانه</a:t>
                      </a:r>
                    </a:p>
                    <a:p>
                      <a:pPr rtl="1"/>
                      <a:r>
                        <a:rPr lang="fa-IR" dirty="0">
                          <a:cs typeface="+mn-cs"/>
                        </a:rPr>
                        <a:t>· اصل عدم ضرررسانی </a:t>
                      </a:r>
                      <a:r>
                        <a:rPr lang="en-US" dirty="0">
                          <a:cs typeface="+mn-cs"/>
                        </a:rPr>
                        <a:t>Non-maleficence)</a:t>
                      </a:r>
                      <a:r>
                        <a:rPr lang="fa-IR" dirty="0">
                          <a:cs typeface="+mn-cs"/>
                        </a:rPr>
                        <a:t> )      کاهش خطرات انتقال</a:t>
                      </a:r>
                    </a:p>
                    <a:p>
                      <a:pPr rtl="1"/>
                      <a:r>
                        <a:rPr lang="fa-IR" dirty="0">
                          <a:cs typeface="+mn-cs"/>
                        </a:rPr>
                        <a:t>· اصل عدالت </a:t>
                      </a:r>
                      <a:r>
                        <a:rPr lang="en-US" dirty="0">
                          <a:cs typeface="+mn-cs"/>
                        </a:rPr>
                        <a:t>Justice)</a:t>
                      </a:r>
                      <a:r>
                        <a:rPr lang="fa-IR" dirty="0">
                          <a:cs typeface="+mn-cs"/>
                        </a:rPr>
                        <a:t>)                                  توزیع عادلانه منابع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4184"/>
                  </a:ext>
                </a:extLst>
              </a:tr>
              <a:tr h="1468563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ب) مستندات قانونی در ایران:</a:t>
                      </a:r>
                      <a:endParaRPr lang="fa-IR" dirty="0"/>
                    </a:p>
                    <a:p>
                      <a:pPr rtl="1"/>
                      <a:r>
                        <a:rPr lang="fa-IR" dirty="0"/>
                        <a:t>· قانون تشکیل وزارت بهداشت (۱۳۶۷)</a:t>
                      </a:r>
                    </a:p>
                    <a:p>
                      <a:pPr rtl="1"/>
                      <a:r>
                        <a:rPr lang="fa-IR" dirty="0"/>
                        <a:t>· آیین‌نامه انتظامی پزشکی</a:t>
                      </a:r>
                    </a:p>
                    <a:p>
                      <a:pPr rtl="1"/>
                      <a:r>
                        <a:rPr lang="fa-IR" dirty="0"/>
                        <a:t>· دستورالعمل‌های انتقال بیمار اورژانسی (۱۳۹۸)</a:t>
                      </a:r>
                    </a:p>
                    <a:p>
                      <a:pPr rtl="1"/>
                      <a:r>
                        <a:rPr lang="fa-IR" dirty="0"/>
                        <a:t>· قوانین بیمه‌ای و تأمین اجتماعی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622053"/>
                  </a:ext>
                </a:extLst>
              </a:tr>
              <a:tr h="1468563">
                <a:tc>
                  <a:txBody>
                    <a:bodyPr/>
                    <a:lstStyle/>
                    <a:p>
                      <a:pPr rtl="1"/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ج) مسئولیت‌های حقوقی:</a:t>
                      </a:r>
                      <a:endParaRPr lang="fa-IR" dirty="0"/>
                    </a:p>
                    <a:p>
                      <a:pPr rtl="1"/>
                      <a:r>
                        <a:rPr lang="fa-IR" dirty="0"/>
                        <a:t>· مسئولیت پزشک معالج</a:t>
                      </a:r>
                    </a:p>
                    <a:p>
                      <a:pPr rtl="1"/>
                      <a:r>
                        <a:rPr lang="fa-IR" dirty="0"/>
                        <a:t>· مسئولیت مرکز مبدأ</a:t>
                      </a:r>
                    </a:p>
                    <a:p>
                      <a:pPr rtl="1"/>
                      <a:r>
                        <a:rPr lang="fa-IR" dirty="0"/>
                        <a:t>· مسئولیت مرکز مقصد</a:t>
                      </a:r>
                    </a:p>
                    <a:p>
                      <a:pPr rtl="1"/>
                      <a:r>
                        <a:rPr lang="fa-IR" dirty="0"/>
                        <a:t>· مسئولیت پرسنل انتقال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7012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4F274CE-0172-2777-131F-ED91F0CAD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4" y="1443210"/>
            <a:ext cx="4472848" cy="4417762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E19050A-6362-3680-3F3D-D8FE07253A51}"/>
              </a:ext>
            </a:extLst>
          </p:cNvPr>
          <p:cNvCxnSpPr/>
          <p:nvPr/>
        </p:nvCxnSpPr>
        <p:spPr>
          <a:xfrm flipH="1">
            <a:off x="7304442" y="1904104"/>
            <a:ext cx="9681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630B8A-26F6-781B-8163-D84F8E1D78BE}"/>
              </a:ext>
            </a:extLst>
          </p:cNvPr>
          <p:cNvCxnSpPr/>
          <p:nvPr/>
        </p:nvCxnSpPr>
        <p:spPr>
          <a:xfrm flipH="1">
            <a:off x="7358231" y="2194560"/>
            <a:ext cx="11833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15033D-8C7F-D133-A411-91984ABF749C}"/>
              </a:ext>
            </a:extLst>
          </p:cNvPr>
          <p:cNvCxnSpPr/>
          <p:nvPr/>
        </p:nvCxnSpPr>
        <p:spPr>
          <a:xfrm flipH="1">
            <a:off x="7121562" y="2485016"/>
            <a:ext cx="2796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5D495A9-889E-2902-C099-034876AA8B15}"/>
              </a:ext>
            </a:extLst>
          </p:cNvPr>
          <p:cNvCxnSpPr/>
          <p:nvPr/>
        </p:nvCxnSpPr>
        <p:spPr>
          <a:xfrm flipH="1">
            <a:off x="7530353" y="2753958"/>
            <a:ext cx="16136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648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CEFBC-CB1F-71E2-EBD4-A1ABCD4D0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901" y="0"/>
            <a:ext cx="8670275" cy="980501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 ارزیابی ریسک انتقال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86328F-1CC1-8D49-4425-C0F43264255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50762305"/>
              </p:ext>
            </p:extLst>
          </p:nvPr>
        </p:nvGraphicFramePr>
        <p:xfrm>
          <a:off x="914400" y="1090671"/>
          <a:ext cx="10363200" cy="3525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263144BA-70BE-E422-31B6-86ABB7EEFD46}"/>
              </a:ext>
            </a:extLst>
          </p:cNvPr>
          <p:cNvSpPr/>
          <p:nvPr/>
        </p:nvSpPr>
        <p:spPr>
          <a:xfrm>
            <a:off x="7910111" y="4516916"/>
            <a:ext cx="3367489" cy="2225408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/>
              <a:t>نمره ۱-۱۰:   ( پایداری بیمار)</a:t>
            </a:r>
          </a:p>
          <a:p>
            <a:pPr algn="ctr"/>
            <a:r>
              <a:rPr lang="fa-IR" dirty="0"/>
              <a:t>· پارامترهای حیاتی</a:t>
            </a:r>
          </a:p>
          <a:p>
            <a:pPr algn="ctr"/>
            <a:r>
              <a:rPr lang="fa-IR" dirty="0"/>
              <a:t>· نیازهای تجهیزاتی</a:t>
            </a:r>
          </a:p>
        </p:txBody>
      </p:sp>
      <p:sp>
        <p:nvSpPr>
          <p:cNvPr id="8" name="Callout: Up Arrow 7">
            <a:extLst>
              <a:ext uri="{FF2B5EF4-FFF2-40B4-BE49-F238E27FC236}">
                <a16:creationId xmlns:a16="http://schemas.microsoft.com/office/drawing/2014/main" id="{4BED5320-F30E-BF8C-C850-6B0A94B6A9EA}"/>
              </a:ext>
            </a:extLst>
          </p:cNvPr>
          <p:cNvSpPr/>
          <p:nvPr/>
        </p:nvSpPr>
        <p:spPr>
          <a:xfrm>
            <a:off x="4412255" y="4516916"/>
            <a:ext cx="3367489" cy="2225408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Airway: </a:t>
            </a:r>
            <a:r>
              <a:rPr lang="fa-IR" dirty="0"/>
              <a:t>راه هوایی ایمن</a:t>
            </a:r>
          </a:p>
          <a:p>
            <a:pPr algn="ctr"/>
            <a:r>
              <a:rPr lang="fa-IR" dirty="0"/>
              <a:t>· </a:t>
            </a:r>
            <a:r>
              <a:rPr lang="en-US" dirty="0"/>
              <a:t>Breathing: </a:t>
            </a:r>
            <a:r>
              <a:rPr lang="fa-IR" dirty="0"/>
              <a:t>حمایت تنفسی کافی</a:t>
            </a:r>
          </a:p>
          <a:p>
            <a:pPr algn="ctr"/>
            <a:r>
              <a:rPr lang="fa-IR" dirty="0"/>
              <a:t>· </a:t>
            </a:r>
            <a:r>
              <a:rPr lang="en-US" dirty="0"/>
              <a:t>Circulation: </a:t>
            </a:r>
            <a:r>
              <a:rPr lang="fa-IR" dirty="0"/>
              <a:t>پایداری همودینامیک</a:t>
            </a:r>
          </a:p>
          <a:p>
            <a:pPr algn="ctr"/>
            <a:r>
              <a:rPr lang="fa-IR" dirty="0"/>
              <a:t>· </a:t>
            </a:r>
            <a:r>
              <a:rPr lang="en-US" dirty="0"/>
              <a:t>Disability: </a:t>
            </a:r>
            <a:r>
              <a:rPr lang="fa-IR" dirty="0"/>
              <a:t>وضعیت نورولوژیک</a:t>
            </a:r>
          </a:p>
          <a:p>
            <a:pPr algn="ctr"/>
            <a:r>
              <a:rPr lang="fa-IR" dirty="0"/>
              <a:t>· </a:t>
            </a:r>
            <a:r>
              <a:rPr lang="en-US" dirty="0"/>
              <a:t>Exposure: </a:t>
            </a:r>
            <a:r>
              <a:rPr lang="fa-IR" dirty="0"/>
              <a:t>کنترل دما، زخم‌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30E23F55-F698-B879-511A-B9BFCE38A195}"/>
              </a:ext>
            </a:extLst>
          </p:cNvPr>
          <p:cNvSpPr/>
          <p:nvPr/>
        </p:nvSpPr>
        <p:spPr>
          <a:xfrm>
            <a:off x="914399" y="4516917"/>
            <a:ext cx="3367489" cy="2225408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/>
              <a:t>چك ليست تدوين شده مختص هر مركز</a:t>
            </a:r>
          </a:p>
        </p:txBody>
      </p:sp>
    </p:spTree>
    <p:extLst>
      <p:ext uri="{BB962C8B-B14F-4D97-AF65-F5344CB8AC3E}">
        <p14:creationId xmlns:p14="http://schemas.microsoft.com/office/powerpoint/2010/main" val="2414565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62997-A615-BFC2-1B57-0A14B0968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556" y="92441"/>
            <a:ext cx="10364451" cy="1130431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انواع انتقال بر اساس وسیله نقلیه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56C370-E952-367B-3606-761B1770E60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52035687"/>
              </p:ext>
            </p:extLst>
          </p:nvPr>
        </p:nvGraphicFramePr>
        <p:xfrm>
          <a:off x="914399" y="1222872"/>
          <a:ext cx="11105003" cy="505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0081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F7EC4-8844-A4DA-6591-5B8E1A03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تجهيزات انتقال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05FC4F-96BA-C6CD-903C-71C4939048F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00870924"/>
              </p:ext>
            </p:extLst>
          </p:nvPr>
        </p:nvGraphicFramePr>
        <p:xfrm>
          <a:off x="914400" y="2366963"/>
          <a:ext cx="103632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2236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B580-59D6-7DAB-ED77-D27C31BB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524" y="133775"/>
            <a:ext cx="10364451" cy="1596177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ترکیب تیم بر اساس سطح بیمار:</a:t>
            </a:r>
            <a:br>
              <a:rPr lang="fa-IR" dirty="0"/>
            </a:br>
            <a:endParaRPr lang="fa-IR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D54BF4-C4CA-D226-7945-D343892D141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38303886"/>
              </p:ext>
            </p:extLst>
          </p:nvPr>
        </p:nvGraphicFramePr>
        <p:xfrm>
          <a:off x="594911" y="1188158"/>
          <a:ext cx="10682064" cy="33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llout: Up Arrow 4">
            <a:extLst>
              <a:ext uri="{FF2B5EF4-FFF2-40B4-BE49-F238E27FC236}">
                <a16:creationId xmlns:a16="http://schemas.microsoft.com/office/drawing/2014/main" id="{4FCBADB1-1099-4721-1CC7-F9A682454381}"/>
              </a:ext>
            </a:extLst>
          </p:cNvPr>
          <p:cNvSpPr/>
          <p:nvPr/>
        </p:nvSpPr>
        <p:spPr>
          <a:xfrm>
            <a:off x="7921129" y="4583018"/>
            <a:ext cx="2996588" cy="1828799"/>
          </a:xfrm>
          <a:prstGeom prst="upArrowCallou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dirty="0"/>
              <a:t>۳-۴ نفر - پزشک </a:t>
            </a:r>
            <a:r>
              <a:rPr lang="en-US" dirty="0"/>
              <a:t>- </a:t>
            </a:r>
            <a:r>
              <a:rPr lang="fa-IR" dirty="0"/>
              <a:t>پرستارمتبحر (احیاء پیشرفته مدیریت راه هوایی همودینامیک ) - فوريت پزشكي - راننده</a:t>
            </a:r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3AD5A2E6-4196-79D4-1F16-225FB9D623D9}"/>
              </a:ext>
            </a:extLst>
          </p:cNvPr>
          <p:cNvSpPr/>
          <p:nvPr/>
        </p:nvSpPr>
        <p:spPr>
          <a:xfrm>
            <a:off x="4417764" y="4583017"/>
            <a:ext cx="2996588" cy="1828799"/>
          </a:xfrm>
          <a:prstGeom prst="upArrow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dirty="0"/>
              <a:t>۲-۳ نفر ( پرستارمتبحر تکنسین اورژانس )- راننده</a:t>
            </a:r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AB680AC7-C2F8-029E-B4BF-B9FF258AD4C9}"/>
              </a:ext>
            </a:extLst>
          </p:cNvPr>
          <p:cNvSpPr/>
          <p:nvPr/>
        </p:nvSpPr>
        <p:spPr>
          <a:xfrm>
            <a:off x="1061918" y="4583016"/>
            <a:ext cx="2996588" cy="1828799"/>
          </a:xfrm>
          <a:prstGeom prst="upArrowCallou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/>
              <a:t>۲ نفر - تکنسین اورژانس  - راننده مراقبت‌های پایه پایش علائم حیاتی</a:t>
            </a:r>
          </a:p>
        </p:txBody>
      </p:sp>
    </p:spTree>
    <p:extLst>
      <p:ext uri="{BB962C8B-B14F-4D97-AF65-F5344CB8AC3E}">
        <p14:creationId xmlns:p14="http://schemas.microsoft.com/office/powerpoint/2010/main" val="1878062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BA87D-3AFF-1A96-E25D-96D578D87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623" y="133774"/>
            <a:ext cx="10364451" cy="1596177"/>
          </a:xfrm>
        </p:spPr>
        <p:txBody>
          <a:bodyPr/>
          <a:lstStyle/>
          <a:p>
            <a:r>
              <a:rPr lang="fa-IR" dirty="0">
                <a:cs typeface="B Titr" panose="00000700000000000000" pitchFamily="2" charset="-78"/>
              </a:rPr>
              <a:t>فرآیند ۱۰ مرحله‌ای انتقال ایمن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9B6CA99-33CB-B08D-3663-56DB03875B7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01699068"/>
              </p:ext>
            </p:extLst>
          </p:nvPr>
        </p:nvGraphicFramePr>
        <p:xfrm>
          <a:off x="184240" y="1249680"/>
          <a:ext cx="11193137" cy="478536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1193137">
                  <a:extLst>
                    <a:ext uri="{9D8B030D-6E8A-4147-A177-3AD203B41FA5}">
                      <a16:colId xmlns:a16="http://schemas.microsoft.com/office/drawing/2014/main" val="1078312910"/>
                    </a:ext>
                  </a:extLst>
                </a:gridCol>
              </a:tblGrid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/>
                        <a:t> </a:t>
                      </a:r>
                      <a:r>
                        <a:rPr lang="fa-I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</a:t>
                      </a:r>
                      <a:r>
                        <a:rPr lang="fa-IR" sz="2000" dirty="0">
                          <a:solidFill>
                            <a:schemeClr val="tx1"/>
                          </a:solidFill>
                        </a:rPr>
                        <a:t>صمیم به انتقال :  </a:t>
                      </a:r>
                      <a:r>
                        <a:rPr lang="fa-IR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ارزیابی جامع توسط تیم درمان      2) بررسی گزینه‌های جایگزین            3)تحلیل هزینه-فایده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53578"/>
                  </a:ext>
                </a:extLst>
              </a:tr>
              <a:tr h="35799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انتخاب مرکز مقصد :   </a:t>
                      </a:r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1)ارزیابی ظرفیت و تخصص مرکز    2) تأیید پذیرش (کتبی/تلفنی  )                  3) هماهنگی بیمه و مالی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17261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اخذ رضایت آگاهانه :    </a:t>
                      </a:r>
                      <a:r>
                        <a:rPr lang="fa-IR" dirty="0"/>
                        <a:t>1) ارائه اطلاعات کامل به بیمار/خانواده      2)  شرح خطرات، فواید و گزینه‌ها        3)امضای فرم‌های قانونی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19378"/>
                  </a:ext>
                </a:extLst>
              </a:tr>
              <a:tr h="63493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آماده‌سازی بیمار:</a:t>
                      </a:r>
                      <a:r>
                        <a:rPr lang="fa-IR" dirty="0"/>
                        <a:t> 1) تثبیت علائم حیاتی 2) لوله‌گذاری‌های لازم (</a:t>
                      </a:r>
                      <a:r>
                        <a:rPr lang="en-US" dirty="0"/>
                        <a:t>ETT، CVC، A-line)</a:t>
                      </a:r>
                      <a:r>
                        <a:rPr lang="fa-IR" dirty="0"/>
                        <a:t>3)  تجویز داروهای پیش‌نیاز</a:t>
                      </a:r>
                      <a:r>
                        <a:rPr lang="en-US" dirty="0"/>
                        <a:t>· </a:t>
                      </a:r>
                      <a:r>
                        <a:rPr lang="fa-IR" dirty="0"/>
                        <a:t>· 4) پانسمان و بی‌حرکتی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55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جمع‌آوری مدارک:</a:t>
                      </a:r>
                      <a:r>
                        <a:rPr lang="fa-IR" dirty="0"/>
                        <a:t> 1) خلاصه پرونده کامل  2) تصاویر رادیولوژی (</a:t>
                      </a:r>
                      <a:r>
                        <a:rPr lang="en-US" dirty="0"/>
                        <a:t>CD + </a:t>
                      </a:r>
                      <a:r>
                        <a:rPr lang="fa-IR" dirty="0"/>
                        <a:t>پرینت) 3) نمونه‌های آزمایشگاهی    4) لیست داروها و آلرژی‌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9868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تدارکات و لجستیک : </a:t>
                      </a:r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</a:t>
                      </a:r>
                      <a:r>
                        <a:rPr lang="fa-IR" dirty="0"/>
                        <a:t>تعیین وسیله نقلیه مناسب 2) تأمین پرسنل همراه  3)چک تجهیزات و داروها      4) برنامه‌ریزی مسیر و زمان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63323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انتقال فعال :        </a:t>
                      </a:r>
                      <a:r>
                        <a:rPr lang="fa-IR" dirty="0"/>
                        <a:t>1)  پایش مداوم بیمار  2)  مدیریت عوارض در مسیر   3) ارتباط با مرکز مقصد        4) ثبت دقیق وقایع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66767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rtl="1"/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تحویل بیمار:    </a:t>
                      </a:r>
                      <a:r>
                        <a:rPr lang="fa-IR" dirty="0"/>
                        <a:t>1) گزارش شفاهی به تیم جدید   2) تحویل مدارک و نمونه‌ها     3)  تأییدیه تحويل  بیمار             4) تسویه تجهیزات و داروها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959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مستندسازی نهایی:    </a:t>
                      </a:r>
                      <a:r>
                        <a:rPr lang="fa-IR" dirty="0"/>
                        <a:t>1) تکمیل گزارش انتقال   2)   ثبت در پرونده الکترونیک       3) آرشیو مدارک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461882"/>
                  </a:ext>
                </a:extLst>
              </a:tr>
              <a:tr h="33412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پیگیری و بازخورد:   </a:t>
                      </a:r>
                      <a:r>
                        <a:rPr lang="fa-I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</a:t>
                      </a:r>
                      <a:r>
                        <a:rPr lang="fa-IR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a-IR" dirty="0"/>
                        <a:t>تماس پیگیری با مرکز مقصد  2) جمع‌آوری بازخورد     3)  آنالیز موارد برای بهبود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32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1B8B4-9064-6DD4-C210-9FBB0B52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97456"/>
            <a:ext cx="10364451" cy="253388"/>
          </a:xfrm>
        </p:spPr>
        <p:txBody>
          <a:bodyPr>
            <a:normAutofit fontScale="90000"/>
          </a:bodyPr>
          <a:lstStyle/>
          <a:p>
            <a:r>
              <a:rPr lang="fa-IR" dirty="0">
                <a:cs typeface="B Titr" panose="00000700000000000000" pitchFamily="2" charset="-78"/>
              </a:rPr>
              <a:t>پروتکل انتقال بیماران خاص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44EE87-614A-F547-49CB-0C329453CD6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51909736"/>
              </p:ext>
            </p:extLst>
          </p:nvPr>
        </p:nvGraphicFramePr>
        <p:xfrm>
          <a:off x="374573" y="550844"/>
          <a:ext cx="11402457" cy="6009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60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9AC4-4B59-DD75-562A-00B376DE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04674"/>
          </a:xfrm>
        </p:spPr>
        <p:txBody>
          <a:bodyPr/>
          <a:lstStyle/>
          <a:p>
            <a:r>
              <a:rPr lang="fa-IR" dirty="0"/>
              <a:t>چالش‌های انتقال در ایران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7BF13E-71D5-35D0-859D-75EC5E3E6C7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23699120"/>
              </p:ext>
            </p:extLst>
          </p:nvPr>
        </p:nvGraphicFramePr>
        <p:xfrm>
          <a:off x="914400" y="1602889"/>
          <a:ext cx="10363200" cy="543978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369943438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395682944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928187885"/>
                    </a:ext>
                  </a:extLst>
                </a:gridCol>
              </a:tblGrid>
              <a:tr h="510090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چالش‌های ساختاری: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چالش‌های انسانی: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چالش‌های فنی: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43790"/>
                  </a:ext>
                </a:extLst>
              </a:tr>
              <a:tr h="1257756">
                <a:tc>
                  <a:txBody>
                    <a:bodyPr/>
                    <a:lstStyle/>
                    <a:p>
                      <a:pPr rtl="1"/>
                      <a:r>
                        <a:rPr lang="fa-IR" b="1" dirty="0"/>
                        <a:t>عدم نظام‌مند بودن فرآیند:</a:t>
                      </a:r>
                    </a:p>
                    <a:p>
                      <a:pPr rtl="1"/>
                      <a:endParaRPr lang="fa-IR" b="1" dirty="0"/>
                    </a:p>
                    <a:p>
                      <a:pPr rtl="1"/>
                      <a:r>
                        <a:rPr lang="fa-IR" dirty="0"/>
                        <a:t> نبود پروتکل‌های ملی یکپارچه</a:t>
                      </a:r>
                    </a:p>
                    <a:p>
                      <a:pPr rtl="1"/>
                      <a:r>
                        <a:rPr lang="fa-IR" dirty="0"/>
                        <a:t>· تفاوت استانداردها بین استان‌ها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b="1" dirty="0"/>
                        <a:t>کمبود نیروی متخصص انتقال:</a:t>
                      </a:r>
                      <a:endParaRPr lang="fa-IR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endParaRPr lang="fa-IR" b="1" dirty="0"/>
                    </a:p>
                    <a:p>
                      <a:pPr rtl="1"/>
                      <a:r>
                        <a:rPr lang="fa-IR" dirty="0"/>
                        <a:t>· پرستاران ويژه</a:t>
                      </a:r>
                      <a:r>
                        <a:rPr lang="en-US" dirty="0"/>
                        <a:t> </a:t>
                      </a:r>
                      <a:r>
                        <a:rPr lang="fa-IR" dirty="0"/>
                        <a:t>آموزش‌دیده برای انتقال</a:t>
                      </a:r>
                    </a:p>
                    <a:p>
                      <a:pPr rtl="1"/>
                      <a:r>
                        <a:rPr lang="fa-IR" dirty="0"/>
                        <a:t>· پزشکان همراه متخصص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عدم تطابق سیستم‌های اطلاعاتی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423507"/>
                  </a:ext>
                </a:extLst>
              </a:tr>
              <a:tr h="510090">
                <a:tc>
                  <a:txBody>
                    <a:bodyPr/>
                    <a:lstStyle/>
                    <a:p>
                      <a:pPr rtl="1"/>
                      <a:r>
                        <a:rPr lang="fa-I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مشکلات لجستیکی:</a:t>
                      </a:r>
                      <a:endParaRPr lang="fa-IR" dirty="0"/>
                    </a:p>
                    <a:p>
                      <a:pPr rtl="1"/>
                      <a:r>
                        <a:rPr lang="fa-IR" dirty="0"/>
                        <a:t>· ناوگان ناکافی آمبولانس مجهز</a:t>
                      </a:r>
                    </a:p>
                    <a:p>
                      <a:pPr rtl="1"/>
                      <a:r>
                        <a:rPr lang="fa-IR" dirty="0"/>
                        <a:t>· محدودیت انتقال هوایی</a:t>
                      </a:r>
                    </a:p>
                    <a:p>
                      <a:pPr rtl="1"/>
                      <a:r>
                        <a:rPr lang="fa-IR" dirty="0"/>
                        <a:t>· مشکلات ترافیکی در کلان‌شهره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fa-I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مشکلات ارتباطی:</a:t>
                      </a:r>
                    </a:p>
                    <a:p>
                      <a:pPr marL="0" algn="r" defTabSz="914400" rtl="1" eaLnBrk="1" latinLnBrk="0" hangingPunct="1"/>
                      <a:endParaRPr lang="fa-IR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1"/>
                      <a:r>
                        <a:rPr lang="fa-IR" dirty="0"/>
                        <a:t>· عدم سیستم ارتباطی یکپارچه</a:t>
                      </a:r>
                    </a:p>
                    <a:p>
                      <a:pPr rtl="1"/>
                      <a:r>
                        <a:rPr lang="fa-IR" dirty="0"/>
                        <a:t>· زبان‌های محلی در مناطق مختلف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· قدیمی بودن تجهیزات انتقال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19415"/>
                  </a:ext>
                </a:extLst>
              </a:tr>
              <a:tr h="510090">
                <a:tc>
                  <a:txBody>
                    <a:bodyPr/>
                    <a:lstStyle/>
                    <a:p>
                      <a:pPr rtl="1"/>
                      <a:r>
                        <a:rPr lang="fa-I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محدودیت‌های مالی و بیمه‌ای:</a:t>
                      </a:r>
                      <a:endParaRPr lang="fa-IR" dirty="0"/>
                    </a:p>
                    <a:p>
                      <a:pPr rtl="1"/>
                      <a:r>
                        <a:rPr lang="fa-IR" dirty="0"/>
                        <a:t>· پوشش ناکافی بیمه برای انتقال</a:t>
                      </a:r>
                    </a:p>
                    <a:p>
                      <a:pPr rtl="1"/>
                      <a:r>
                        <a:rPr lang="fa-IR" dirty="0"/>
                        <a:t>· هزینه‌های سنگین بر عهده بیمار</a:t>
                      </a:r>
                    </a:p>
                    <a:p>
                      <a:pPr rtl="1"/>
                      <a:r>
                        <a:rPr lang="fa-IR" dirty="0"/>
                        <a:t>· تفاوت تعرفه‌ها بین مراکز دولتی و خصوصی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b="1" dirty="0"/>
                        <a:t>مسائل فرهنگی-اجتماعی:</a:t>
                      </a:r>
                    </a:p>
                    <a:p>
                      <a:pPr rtl="1"/>
                      <a:endParaRPr lang="fa-IR" b="1" dirty="0"/>
                    </a:p>
                    <a:p>
                      <a:pPr rtl="1"/>
                      <a:r>
                        <a:rPr lang="fa-IR" dirty="0"/>
                        <a:t>· مقاومت خانواده‌ها در برابر انتقال</a:t>
                      </a:r>
                    </a:p>
                    <a:p>
                      <a:pPr rtl="1"/>
                      <a:r>
                        <a:rPr lang="fa-IR" dirty="0"/>
                        <a:t>· باورهای سنتی درباره درمان محلی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· عدم دسترسی به داروهای خاص در مسیر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17271"/>
                  </a:ext>
                </a:extLst>
              </a:tr>
              <a:tr h="510090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675889"/>
                  </a:ext>
                </a:extLst>
              </a:tr>
              <a:tr h="510090"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41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201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96EB-9701-EB29-01A8-7F42700D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02707"/>
          </a:xfrm>
        </p:spPr>
        <p:txBody>
          <a:bodyPr>
            <a:normAutofit/>
          </a:bodyPr>
          <a:lstStyle/>
          <a:p>
            <a:r>
              <a:rPr lang="fa-IR" dirty="0"/>
              <a:t>راهکارهای بهبود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0DB604-8566-D23C-7ADE-B8FADAE3822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50440880"/>
              </p:ext>
            </p:extLst>
          </p:nvPr>
        </p:nvGraphicFramePr>
        <p:xfrm>
          <a:off x="915025" y="2269864"/>
          <a:ext cx="10363200" cy="16459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1342658875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3260798756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3630002815"/>
                    </a:ext>
                  </a:extLst>
                </a:gridCol>
              </a:tblGrid>
              <a:tr h="163394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استانداردسازی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بهبود ارتباطات: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 مدیریت مالی: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12823"/>
                  </a:ext>
                </a:extLst>
              </a:tr>
              <a:tr h="285939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ایجاد چک‌لیست ملی انتقال ایمن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خط تلفن اختصاصی انتقال بیمار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تعیین سقف تعرفه انتقال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14975"/>
                  </a:ext>
                </a:extLst>
              </a:tr>
              <a:tr h="285939"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آموزش اجباری پرسنل انتقال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dirty="0"/>
                        <a:t>· گروه‌های ارتباطی استانی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· تسهیل بیمه انتقال‌های ضروری</a:t>
                      </a:r>
                    </a:p>
                    <a:p>
                      <a:pPr rtl="1"/>
                      <a:endParaRPr lang="fa-I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554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203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47D16-5807-6CB4-C98D-D39D3DC14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90456"/>
            <a:ext cx="10363826" cy="6567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a-IR" sz="2600" dirty="0">
                <a:cs typeface="B Titr" panose="00000700000000000000" pitchFamily="2" charset="-78"/>
              </a:rPr>
              <a:t>راهکارهای میان‌مدت (۱-۲ سال):</a:t>
            </a:r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r>
              <a:rPr lang="fa-IR" b="1" dirty="0"/>
              <a:t>۱. توسعه ناوگان:</a:t>
            </a:r>
          </a:p>
          <a:p>
            <a:pPr marL="0" indent="0">
              <a:buNone/>
            </a:pPr>
            <a:r>
              <a:rPr lang="fa-IR" dirty="0"/>
              <a:t>· تجهیز آمبولانس‌ها به </a:t>
            </a:r>
            <a:r>
              <a:rPr lang="en-US" dirty="0"/>
              <a:t>ICU </a:t>
            </a:r>
            <a:r>
              <a:rPr lang="fa-IR" dirty="0"/>
              <a:t>سیار</a:t>
            </a:r>
          </a:p>
          <a:p>
            <a:pPr marL="0" indent="0">
              <a:buNone/>
            </a:pPr>
            <a:r>
              <a:rPr lang="fa-IR" dirty="0"/>
              <a:t>· ایجاد مراکز پایگاه هلیکوپتر اورژانس</a:t>
            </a:r>
          </a:p>
          <a:p>
            <a:pPr marL="0" indent="0">
              <a:buNone/>
            </a:pPr>
            <a:r>
              <a:rPr lang="fa-IR" b="1" dirty="0"/>
              <a:t>۲. سامانه‌های اطلاعاتی:</a:t>
            </a:r>
          </a:p>
          <a:p>
            <a:pPr marL="0" indent="0">
              <a:buNone/>
            </a:pPr>
            <a:r>
              <a:rPr lang="fa-IR" dirty="0"/>
              <a:t>· توسعه پرونده الکترونیک مشترک</a:t>
            </a:r>
          </a:p>
          <a:p>
            <a:pPr marL="0" indent="0">
              <a:buNone/>
            </a:pPr>
            <a:r>
              <a:rPr lang="fa-IR" dirty="0"/>
              <a:t>· اپلیکیشن رزرو و رهگیری انتقال</a:t>
            </a:r>
          </a:p>
          <a:p>
            <a:pPr marL="0" indent="0">
              <a:buNone/>
            </a:pPr>
            <a:r>
              <a:rPr lang="fa-IR" b="1" dirty="0"/>
              <a:t>۳. ایجاد شبکه‌های منطقه‌ای:</a:t>
            </a:r>
          </a:p>
          <a:p>
            <a:pPr marL="0" indent="0">
              <a:buNone/>
            </a:pPr>
            <a:r>
              <a:rPr lang="fa-IR" dirty="0"/>
              <a:t>· تعیین مراکز تخصصی هر منطقه</a:t>
            </a:r>
          </a:p>
          <a:p>
            <a:pPr marL="0" indent="0">
              <a:buNone/>
            </a:pPr>
            <a:r>
              <a:rPr lang="fa-IR" dirty="0"/>
              <a:t>· ایجاد قراردادهای همکاری بین‌بیمارستانی</a:t>
            </a:r>
          </a:p>
        </p:txBody>
      </p:sp>
    </p:spTree>
    <p:extLst>
      <p:ext uri="{BB962C8B-B14F-4D97-AF65-F5344CB8AC3E}">
        <p14:creationId xmlns:p14="http://schemas.microsoft.com/office/powerpoint/2010/main" val="2007631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49D15-9126-F418-E4A8-CD0E6F267C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322729"/>
            <a:ext cx="10363826" cy="6228677"/>
          </a:xfrm>
        </p:spPr>
        <p:txBody>
          <a:bodyPr>
            <a:normAutofit/>
          </a:bodyPr>
          <a:lstStyle/>
          <a:p>
            <a:endParaRPr lang="fa-IR" dirty="0"/>
          </a:p>
          <a:p>
            <a:pPr marL="0" indent="0">
              <a:buNone/>
            </a:pPr>
            <a:r>
              <a:rPr lang="fa-IR" sz="2800" dirty="0">
                <a:cs typeface="B Titr" panose="00000700000000000000" pitchFamily="2" charset="-78"/>
              </a:rPr>
              <a:t>راهکارهای بلندمدت (۳-۵ سال):</a:t>
            </a:r>
          </a:p>
          <a:p>
            <a:pPr marL="0" indent="0">
              <a:buNone/>
            </a:pPr>
            <a:r>
              <a:rPr lang="fa-IR" sz="2400" b="1" dirty="0"/>
              <a:t>۱. سیاست‌گذاری کلان:</a:t>
            </a:r>
          </a:p>
          <a:p>
            <a:pPr marL="0" indent="0">
              <a:buNone/>
            </a:pPr>
            <a:r>
              <a:rPr lang="fa-IR" dirty="0"/>
              <a:t>· تدوین قانون جامع انتقال بیمار</a:t>
            </a:r>
          </a:p>
          <a:p>
            <a:pPr marL="0" indent="0">
              <a:buNone/>
            </a:pPr>
            <a:r>
              <a:rPr lang="fa-IR" dirty="0"/>
              <a:t>· ایجاد نظام ارجاع ملی</a:t>
            </a:r>
          </a:p>
          <a:p>
            <a:pPr marL="0" indent="0">
              <a:buNone/>
            </a:pPr>
            <a:r>
              <a:rPr lang="fa-IR" sz="2400" b="1" dirty="0"/>
              <a:t>۲. توسعه زیرساخت:</a:t>
            </a:r>
          </a:p>
          <a:p>
            <a:pPr marL="0" indent="0">
              <a:buNone/>
            </a:pPr>
            <a:r>
              <a:rPr lang="fa-IR" dirty="0"/>
              <a:t>· ایجاد مراکز انتقال تخصصی</a:t>
            </a:r>
          </a:p>
          <a:p>
            <a:pPr marL="0" indent="0">
              <a:buNone/>
            </a:pPr>
            <a:r>
              <a:rPr lang="fa-IR" dirty="0"/>
              <a:t>· توسعه حمل‌ونقل هوایی پزشکی</a:t>
            </a:r>
          </a:p>
          <a:p>
            <a:pPr marL="0" indent="0">
              <a:buNone/>
            </a:pPr>
            <a:r>
              <a:rPr lang="fa-IR" sz="2400" b="1" dirty="0"/>
              <a:t>۳. تحقیق و توسعه:</a:t>
            </a:r>
          </a:p>
          <a:p>
            <a:pPr marL="0" indent="0">
              <a:buNone/>
            </a:pPr>
            <a:r>
              <a:rPr lang="fa-IR" dirty="0"/>
              <a:t>· مرکز تحقیقات انتقال بیمار</a:t>
            </a:r>
          </a:p>
          <a:p>
            <a:pPr marL="0" indent="0">
              <a:buNone/>
            </a:pPr>
            <a:r>
              <a:rPr lang="fa-IR" dirty="0"/>
              <a:t>· توسعه فناوری‌های انتقال از راه دور (تله‌مدیسین)</a:t>
            </a:r>
          </a:p>
        </p:txBody>
      </p:sp>
    </p:spTree>
    <p:extLst>
      <p:ext uri="{BB962C8B-B14F-4D97-AF65-F5344CB8AC3E}">
        <p14:creationId xmlns:p14="http://schemas.microsoft.com/office/powerpoint/2010/main" val="1984535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5B56-7766-3D4A-AB04-A646CE607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365" y="215153"/>
            <a:ext cx="11715077" cy="67988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a-IR" sz="2400" b="1" dirty="0"/>
              <a:t>ارزیابی کیفیت و ایمنی </a:t>
            </a:r>
          </a:p>
          <a:p>
            <a:pPr marL="0" indent="0">
              <a:buNone/>
            </a:pPr>
            <a:r>
              <a:rPr lang="fa-IR" b="1" dirty="0"/>
              <a:t>شاخص‌های کیفیت (</a:t>
            </a:r>
            <a:r>
              <a:rPr lang="en-US" b="1" dirty="0"/>
              <a:t>(Quality Indicators</a:t>
            </a:r>
            <a:r>
              <a:rPr lang="fa-IR" b="1" dirty="0"/>
              <a:t>                                    </a:t>
            </a:r>
            <a:endParaRPr lang="en-US" b="1" dirty="0"/>
          </a:p>
          <a:p>
            <a:pPr marL="0" indent="0">
              <a:buNone/>
            </a:pPr>
            <a:r>
              <a:rPr lang="fa-IR" dirty="0"/>
              <a:t>۱. </a:t>
            </a:r>
            <a:r>
              <a:rPr lang="fa-IR" b="1" dirty="0"/>
              <a:t>شاخص‌های فرآیندی:</a:t>
            </a:r>
          </a:p>
          <a:p>
            <a:pPr marL="0" indent="0">
              <a:buNone/>
            </a:pPr>
            <a:r>
              <a:rPr lang="fa-IR" dirty="0"/>
              <a:t>· زمان تصمیم تا انتقال (هدف: &lt;۶۰ دقیقه اورژانس)</a:t>
            </a:r>
          </a:p>
          <a:p>
            <a:pPr marL="0" indent="0">
              <a:buNone/>
            </a:pPr>
            <a:r>
              <a:rPr lang="fa-IR" dirty="0"/>
              <a:t>· درصد انتقالات با چک‌لیست کامل (هدف: ۱۰۰٪)</a:t>
            </a:r>
          </a:p>
          <a:p>
            <a:pPr marL="0" indent="0">
              <a:buNone/>
            </a:pPr>
            <a:r>
              <a:rPr lang="fa-IR" dirty="0"/>
              <a:t>· درصد انتقالات با مستندات کامل (هدف: &gt;۹۵٪)</a:t>
            </a:r>
          </a:p>
          <a:p>
            <a:pPr marL="0" indent="0">
              <a:buNone/>
            </a:pPr>
            <a:r>
              <a:rPr lang="fa-IR" dirty="0"/>
              <a:t>۲. </a:t>
            </a:r>
            <a:r>
              <a:rPr lang="fa-IR" b="1" dirty="0"/>
              <a:t>شاخص‌های نتیجه‌ای:</a:t>
            </a:r>
          </a:p>
          <a:p>
            <a:pPr marL="0" indent="0">
              <a:buNone/>
            </a:pPr>
            <a:r>
              <a:rPr lang="fa-IR" dirty="0"/>
              <a:t>· میزان عوارض حین انتقال (هدف: &lt;۵٪)</a:t>
            </a:r>
          </a:p>
          <a:p>
            <a:pPr marL="0" indent="0">
              <a:buNone/>
            </a:pPr>
            <a:r>
              <a:rPr lang="fa-IR" dirty="0"/>
              <a:t>· میزان مرگ‌ومیر مرتبط با انتقال (هدف: &lt;۱٪)</a:t>
            </a:r>
          </a:p>
          <a:p>
            <a:pPr marL="0" indent="0">
              <a:buNone/>
            </a:pPr>
            <a:r>
              <a:rPr lang="fa-IR" dirty="0"/>
              <a:t>· رضایت بیمار/خانواده (هدف: &gt;۹۰٪)</a:t>
            </a:r>
          </a:p>
          <a:p>
            <a:pPr marL="0" indent="0">
              <a:buNone/>
            </a:pPr>
            <a:r>
              <a:rPr lang="fa-IR" dirty="0"/>
              <a:t>۳. </a:t>
            </a:r>
            <a:r>
              <a:rPr lang="fa-IR" b="1" dirty="0"/>
              <a:t>شاخص‌های ساختاری:</a:t>
            </a:r>
          </a:p>
          <a:p>
            <a:pPr marL="0" indent="0">
              <a:buNone/>
            </a:pPr>
            <a:r>
              <a:rPr lang="fa-IR" dirty="0"/>
              <a:t>· درصد آمبولانس‌های مجهز به استاندارد</a:t>
            </a:r>
          </a:p>
          <a:p>
            <a:pPr marL="0" indent="0">
              <a:buNone/>
            </a:pPr>
            <a:r>
              <a:rPr lang="fa-IR" dirty="0"/>
              <a:t>· درصد پرسنل دارای گواهی انتقال</a:t>
            </a:r>
          </a:p>
          <a:p>
            <a:pPr marL="0" indent="0">
              <a:buNone/>
            </a:pPr>
            <a:r>
              <a:rPr lang="fa-IR" dirty="0"/>
              <a:t>· در دسترس بودن تجهیزات ضروری</a:t>
            </a:r>
          </a:p>
        </p:txBody>
      </p:sp>
    </p:spTree>
    <p:extLst>
      <p:ext uri="{BB962C8B-B14F-4D97-AF65-F5344CB8AC3E}">
        <p14:creationId xmlns:p14="http://schemas.microsoft.com/office/powerpoint/2010/main" val="743507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72A23-DD25-FCB6-AFD8-098842CC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سیستم گزارش‌دهی رویداد:</a:t>
            </a:r>
            <a:br>
              <a:rPr lang="fa-IR" dirty="0"/>
            </a:b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F79BC-3CA1-3CD8-3EEF-E16E140759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82588"/>
            <a:ext cx="10363826" cy="3908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a-IR" dirty="0"/>
              <a:t> </a:t>
            </a:r>
            <a:r>
              <a:rPr lang="fa-IR" sz="2800" b="1" dirty="0"/>
              <a:t>گزارش داوطلبانه خطاها</a:t>
            </a:r>
          </a:p>
          <a:p>
            <a:pPr marL="0" indent="0">
              <a:buNone/>
            </a:pPr>
            <a:r>
              <a:rPr lang="fa-IR" dirty="0"/>
              <a:t> تحلیل ریشه‌ای (</a:t>
            </a:r>
            <a:r>
              <a:rPr lang="en-US" dirty="0"/>
              <a:t>Root Cause Analysis)</a:t>
            </a:r>
          </a:p>
          <a:p>
            <a:pPr marL="0" indent="0">
              <a:buNone/>
            </a:pPr>
            <a:r>
              <a:rPr lang="fa-IR" dirty="0"/>
              <a:t>یادگیری از رویدادها (</a:t>
            </a:r>
            <a:r>
              <a:rPr lang="en-US" dirty="0"/>
              <a:t>Learning from Events)</a:t>
            </a:r>
          </a:p>
          <a:p>
            <a:pPr marL="0" indent="0">
              <a:buNone/>
            </a:pPr>
            <a:r>
              <a:rPr lang="fa-IR" sz="3200" b="1" dirty="0"/>
              <a:t>بازنگری مرگ‌ومیر و موربیدیتی:</a:t>
            </a:r>
          </a:p>
          <a:p>
            <a:pPr marL="0" indent="0">
              <a:buNone/>
            </a:pPr>
            <a:r>
              <a:rPr lang="fa-IR" dirty="0"/>
              <a:t>کمیته بررسی انتقالات</a:t>
            </a:r>
          </a:p>
          <a:p>
            <a:pPr marL="0" indent="0">
              <a:buNone/>
            </a:pPr>
            <a:r>
              <a:rPr lang="fa-IR" dirty="0"/>
              <a:t>گزارش‌دهی به وزارت بهداشت</a:t>
            </a:r>
          </a:p>
          <a:p>
            <a:pPr marL="0" indent="0">
              <a:buNone/>
            </a:pPr>
            <a:r>
              <a:rPr lang="fa-IR" dirty="0"/>
              <a:t> انتشار درس‌های آموخته شده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77579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BFFD9-3C01-0206-127B-BC49F78A5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77454"/>
            <a:ext cx="10364451" cy="543308"/>
          </a:xfrm>
        </p:spPr>
        <p:txBody>
          <a:bodyPr>
            <a:normAutofit fontScale="90000"/>
          </a:bodyPr>
          <a:lstStyle/>
          <a:p>
            <a:r>
              <a:rPr lang="fa-IR" dirty="0"/>
              <a:t>جمع‌بندی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1194E-646A-FBA7-31F4-661F642613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944" y="871370"/>
            <a:ext cx="11187952" cy="5809176"/>
          </a:xfrm>
        </p:spPr>
        <p:txBody>
          <a:bodyPr>
            <a:normAutofit fontScale="77500" lnSpcReduction="20000"/>
          </a:bodyPr>
          <a:lstStyle/>
          <a:p>
            <a:endParaRPr lang="fa-IR" dirty="0"/>
          </a:p>
          <a:p>
            <a:r>
              <a:rPr lang="fa-IR" sz="4600" dirty="0"/>
              <a:t>نكات </a:t>
            </a:r>
            <a:r>
              <a:rPr lang="fa-IR" sz="4600"/>
              <a:t>کلیدی:</a:t>
            </a:r>
            <a:endParaRPr lang="fa-IR" dirty="0"/>
          </a:p>
          <a:p>
            <a:pPr marL="0" indent="0">
              <a:buNone/>
            </a:pPr>
            <a:r>
              <a:rPr lang="fa-IR" sz="3600" dirty="0"/>
              <a:t>۱</a:t>
            </a:r>
            <a:r>
              <a:rPr lang="fa-IR" sz="3500" b="1" dirty="0"/>
              <a:t>. </a:t>
            </a:r>
            <a:r>
              <a:rPr lang="fa-IR" sz="3500" dirty="0"/>
              <a:t>انتقال بیمار یک فرآیند پیچیده بالینی-لجستیکی است که نیازمند برنامه‌ریزی دقیق و اجرای نظام‌مند دارد.</a:t>
            </a:r>
          </a:p>
          <a:p>
            <a:pPr marL="0" indent="0">
              <a:buNone/>
            </a:pPr>
            <a:r>
              <a:rPr lang="fa-IR" sz="3500" dirty="0"/>
              <a:t>۲. ایمنی بیمار اولویت مطلق است و باید در تمام مراحل رعایت شود.</a:t>
            </a:r>
          </a:p>
          <a:p>
            <a:pPr marL="0" indent="0">
              <a:buNone/>
            </a:pPr>
            <a:r>
              <a:rPr lang="fa-IR" sz="3500" dirty="0"/>
              <a:t>۳. ارتباطات مؤثر بین تمام ذینفعان، کلید موفقیت انتقال است.</a:t>
            </a:r>
          </a:p>
          <a:p>
            <a:pPr marL="0" indent="0">
              <a:buNone/>
            </a:pPr>
            <a:r>
              <a:rPr lang="fa-IR" sz="3500" dirty="0"/>
              <a:t>۴. مستندسازی دقیق هم برای ایمنی بیمار و هم برای مسائل قانونی ضروری است.</a:t>
            </a:r>
          </a:p>
          <a:p>
            <a:pPr marL="0" indent="0">
              <a:buNone/>
            </a:pPr>
            <a:r>
              <a:rPr lang="fa-IR" sz="3500" dirty="0"/>
              <a:t>۵. آموزش تخصصی پرسنل مهم‌ترین عامل در کاهش عوارض انتقال است.</a:t>
            </a:r>
          </a:p>
          <a:p>
            <a:pPr marL="0" indent="0">
              <a:buNone/>
            </a:pPr>
            <a:r>
              <a:rPr lang="fa-IR" sz="3500" dirty="0"/>
              <a:t>۶. سیستم‌های حمایتی (مالی، بیمه‌ای، لجستیکی) باید توسعه یابند.</a:t>
            </a:r>
          </a:p>
          <a:p>
            <a:pPr marL="0" indent="0">
              <a:buNone/>
            </a:pPr>
            <a:r>
              <a:rPr lang="fa-IR" sz="3500" dirty="0"/>
              <a:t>۷. فناوری‌های نوین می‌توانند کیفیت و ایمنی انتقال را بهبود بخشند.</a:t>
            </a:r>
          </a:p>
          <a:p>
            <a:pPr marL="0" indent="0">
              <a:buNone/>
            </a:pPr>
            <a:r>
              <a:rPr lang="fa-IR" sz="3500" dirty="0"/>
              <a:t>۸. نظارت و ارزیابی مستمر برای بهبود کیفیت ضروری است.</a:t>
            </a:r>
          </a:p>
        </p:txBody>
      </p:sp>
    </p:spTree>
    <p:extLst>
      <p:ext uri="{BB962C8B-B14F-4D97-AF65-F5344CB8AC3E}">
        <p14:creationId xmlns:p14="http://schemas.microsoft.com/office/powerpoint/2010/main" val="244266682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193</TotalTime>
  <Words>1654</Words>
  <Application>Microsoft Office PowerPoint</Application>
  <PresentationFormat>Widescreen</PresentationFormat>
  <Paragraphs>233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 Titr</vt:lpstr>
      <vt:lpstr>Tw Cen MT</vt:lpstr>
      <vt:lpstr>Wingdings</vt:lpstr>
      <vt:lpstr>Droplet</vt:lpstr>
      <vt:lpstr>بسم الله الرحمن الرحيم </vt:lpstr>
      <vt:lpstr>اعزام بیمار به مراکز درمانی دیگر</vt:lpstr>
      <vt:lpstr>پس از این ارائه، مخاطبان قادر خواهند بود:</vt:lpstr>
      <vt:lpstr>چرا انتقال و اعزام  بیمار موضوع مهمی است؟</vt:lpstr>
      <vt:lpstr>PowerPoint Presentation</vt:lpstr>
      <vt:lpstr>PowerPoint Presentation</vt:lpstr>
      <vt:lpstr> ارزیابی ریسک انتقال</vt:lpstr>
      <vt:lpstr>انواع انتقال بر اساس وسیله نقلیه </vt:lpstr>
      <vt:lpstr>تجهيزات انتقال</vt:lpstr>
      <vt:lpstr>ترکیب تیم بر اساس سطح بیمار: </vt:lpstr>
      <vt:lpstr>فرآیند ۱۰ مرحله‌ای انتقال ایمن</vt:lpstr>
      <vt:lpstr>پروتکل انتقال بیماران خاص</vt:lpstr>
      <vt:lpstr>چالش‌های انتقال در ایران</vt:lpstr>
      <vt:lpstr>راهکارهای بهبود</vt:lpstr>
      <vt:lpstr>PowerPoint Presentation</vt:lpstr>
      <vt:lpstr>PowerPoint Presentation</vt:lpstr>
      <vt:lpstr>PowerPoint Presentation</vt:lpstr>
      <vt:lpstr>سیستم گزارش‌دهی رویداد: </vt:lpstr>
      <vt:lpstr>جمع‌بندی</vt:lpstr>
    </vt:vector>
  </TitlesOfParts>
  <Company>P30Download.com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الرحيم </dc:title>
  <dc:creator>app7</dc:creator>
  <cp:lastModifiedBy>app7</cp:lastModifiedBy>
  <cp:revision>25</cp:revision>
  <dcterms:created xsi:type="dcterms:W3CDTF">2026-01-24T07:27:23Z</dcterms:created>
  <dcterms:modified xsi:type="dcterms:W3CDTF">2026-01-29T07:20:27Z</dcterms:modified>
</cp:coreProperties>
</file>